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7"/>
  </p:notesMasterIdLst>
  <p:sldIdLst>
    <p:sldId id="268" r:id="rId3"/>
    <p:sldId id="256" r:id="rId4"/>
    <p:sldId id="269" r:id="rId5"/>
    <p:sldId id="271" r:id="rId6"/>
    <p:sldId id="260" r:id="rId7"/>
    <p:sldId id="261" r:id="rId8"/>
    <p:sldId id="262" r:id="rId9"/>
    <p:sldId id="263" r:id="rId10"/>
    <p:sldId id="270" r:id="rId11"/>
    <p:sldId id="272" r:id="rId12"/>
    <p:sldId id="267" r:id="rId13"/>
    <p:sldId id="265" r:id="rId14"/>
    <p:sldId id="273" r:id="rId15"/>
    <p:sldId id="274"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5" d="100"/>
          <a:sy n="95" d="100"/>
        </p:scale>
        <p:origin x="-104" y="-28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071880-A58B-4C66-9DA4-ABDC1AB847A0}" type="datetimeFigureOut">
              <a:rPr lang="en-US" smtClean="0"/>
              <a:t>23/4/17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AD4D8E-8965-482B-A39E-C0299A023442}" type="slidenum">
              <a:rPr lang="en-US" smtClean="0"/>
              <a:t>‹#›</a:t>
            </a:fld>
            <a:endParaRPr lang="en-US"/>
          </a:p>
        </p:txBody>
      </p:sp>
    </p:spTree>
    <p:extLst>
      <p:ext uri="{BB962C8B-B14F-4D97-AF65-F5344CB8AC3E}">
        <p14:creationId xmlns:p14="http://schemas.microsoft.com/office/powerpoint/2010/main" val="760892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AD4D8E-8965-482B-A39E-C0299A023442}" type="slidenum">
              <a:rPr lang="en-US" smtClean="0"/>
              <a:t>4</a:t>
            </a:fld>
            <a:endParaRPr lang="en-US"/>
          </a:p>
        </p:txBody>
      </p:sp>
    </p:spTree>
    <p:extLst>
      <p:ext uri="{BB962C8B-B14F-4D97-AF65-F5344CB8AC3E}">
        <p14:creationId xmlns:p14="http://schemas.microsoft.com/office/powerpoint/2010/main" val="3648985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14</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sz="1200" b="0" dirty="0" smtClean="0">
                <a:solidFill>
                  <a:srgbClr val="FFFFFF"/>
                </a:solidFill>
                <a:latin typeface="Arial" charset="0"/>
                <a:ea typeface="ＭＳ Ｐゴシック" charset="0"/>
              </a:rPr>
              <a:t>OT Preaching (op)</a:t>
            </a:r>
            <a:endParaRPr lang="en-US" b="0"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E91A599F-824A-4BCD-AAB4-66DCAA488A4B}" type="datetimeFigureOut">
              <a:rPr lang="en-US"/>
              <a:pPr>
                <a:defRPr/>
              </a:pPr>
              <a:t>23/4/17</a:t>
            </a:fld>
            <a:endParaRPr lang="en-US"/>
          </a:p>
        </p:txBody>
      </p:sp>
      <p:sp>
        <p:nvSpPr>
          <p:cNvPr id="5" name="Slide Number Placeholder 5"/>
          <p:cNvSpPr>
            <a:spLocks noGrp="1"/>
          </p:cNvSpPr>
          <p:nvPr>
            <p:ph type="sldNum" sz="quarter" idx="11"/>
          </p:nvPr>
        </p:nvSpPr>
        <p:spPr/>
        <p:txBody>
          <a:bodyPr/>
          <a:lstStyle>
            <a:lvl1pPr>
              <a:defRPr/>
            </a:lvl1pPr>
          </a:lstStyle>
          <a:p>
            <a:fld id="{42FCE6A0-5AED-448C-9A1D-3B6D7A9D1C5D}" type="slidenum">
              <a:rPr lang="en-US" altLang="en-US"/>
              <a:pPr/>
              <a:t>‹#›</a:t>
            </a:fld>
            <a:endParaRPr lang="en-US" altLang="en-US"/>
          </a:p>
        </p:txBody>
      </p:sp>
      <p:sp>
        <p:nvSpPr>
          <p:cNvPr id="6"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365122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939DD0A-E52E-468A-A972-A7E800C29CBB}" type="datetimeFigureOut">
              <a:rPr lang="en-US"/>
              <a:pPr>
                <a:defRPr/>
              </a:pPr>
              <a:t>23/4/17</a:t>
            </a:fld>
            <a:endParaRPr lang="en-US"/>
          </a:p>
        </p:txBody>
      </p:sp>
      <p:sp>
        <p:nvSpPr>
          <p:cNvPr id="5" name="Slide Number Placeholder 5"/>
          <p:cNvSpPr>
            <a:spLocks noGrp="1"/>
          </p:cNvSpPr>
          <p:nvPr>
            <p:ph type="sldNum" sz="quarter" idx="11"/>
          </p:nvPr>
        </p:nvSpPr>
        <p:spPr/>
        <p:txBody>
          <a:bodyPr/>
          <a:lstStyle>
            <a:lvl1pPr>
              <a:defRPr/>
            </a:lvl1pPr>
          </a:lstStyle>
          <a:p>
            <a:fld id="{CB722004-5836-4A23-AEF6-9C17148725D9}" type="slidenum">
              <a:rPr lang="en-US" altLang="en-US"/>
              <a:pPr/>
              <a:t>‹#›</a:t>
            </a:fld>
            <a:endParaRPr lang="en-US" altLang="en-US"/>
          </a:p>
        </p:txBody>
      </p:sp>
      <p:sp>
        <p:nvSpPr>
          <p:cNvPr id="6"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382291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0CD90A2-04F2-4C22-B444-813A5B795675}" type="datetimeFigureOut">
              <a:rPr lang="en-US"/>
              <a:pPr>
                <a:defRPr/>
              </a:pPr>
              <a:t>23/4/17</a:t>
            </a:fld>
            <a:endParaRPr lang="en-US"/>
          </a:p>
        </p:txBody>
      </p:sp>
      <p:sp>
        <p:nvSpPr>
          <p:cNvPr id="5" name="Slide Number Placeholder 5"/>
          <p:cNvSpPr>
            <a:spLocks noGrp="1"/>
          </p:cNvSpPr>
          <p:nvPr>
            <p:ph type="sldNum" sz="quarter" idx="11"/>
          </p:nvPr>
        </p:nvSpPr>
        <p:spPr/>
        <p:txBody>
          <a:bodyPr/>
          <a:lstStyle>
            <a:lvl1pPr>
              <a:defRPr/>
            </a:lvl1pPr>
          </a:lstStyle>
          <a:p>
            <a:fld id="{B2A90C11-A3B1-4CBE-AA84-12057CD2051C}" type="slidenum">
              <a:rPr lang="en-US" altLang="en-US"/>
              <a:pPr/>
              <a:t>‹#›</a:t>
            </a:fld>
            <a:endParaRPr lang="en-US" altLang="en-US"/>
          </a:p>
        </p:txBody>
      </p:sp>
      <p:sp>
        <p:nvSpPr>
          <p:cNvPr id="6"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800950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697250276"/>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957563210"/>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882318867"/>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911069667"/>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967758160"/>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640590993"/>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794265446"/>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963219471"/>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94B516D-6173-4571-8598-7468761D9FC9}" type="datetimeFigureOut">
              <a:rPr lang="en-US"/>
              <a:pPr>
                <a:defRPr/>
              </a:pPr>
              <a:t>23/4/17</a:t>
            </a:fld>
            <a:endParaRPr lang="en-US"/>
          </a:p>
        </p:txBody>
      </p:sp>
      <p:sp>
        <p:nvSpPr>
          <p:cNvPr id="5" name="Slide Number Placeholder 5"/>
          <p:cNvSpPr>
            <a:spLocks noGrp="1"/>
          </p:cNvSpPr>
          <p:nvPr>
            <p:ph type="sldNum" sz="quarter" idx="11"/>
          </p:nvPr>
        </p:nvSpPr>
        <p:spPr/>
        <p:txBody>
          <a:bodyPr/>
          <a:lstStyle>
            <a:lvl1pPr>
              <a:defRPr/>
            </a:lvl1pPr>
          </a:lstStyle>
          <a:p>
            <a:fld id="{794BE964-9F78-436B-B795-A411EF266AE6}" type="slidenum">
              <a:rPr lang="en-US" altLang="en-US"/>
              <a:pPr/>
              <a:t>‹#›</a:t>
            </a:fld>
            <a:endParaRPr lang="en-US" altLang="en-US"/>
          </a:p>
        </p:txBody>
      </p:sp>
      <p:sp>
        <p:nvSpPr>
          <p:cNvPr id="6"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7781858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655276362"/>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543083542"/>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860130889"/>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AF3B496-B8F1-49AA-A3BD-E2EB9ACB4A32}" type="datetimeFigureOut">
              <a:rPr lang="en-US"/>
              <a:pPr>
                <a:defRPr/>
              </a:pPr>
              <a:t>23/4/17</a:t>
            </a:fld>
            <a:endParaRPr lang="en-US"/>
          </a:p>
        </p:txBody>
      </p:sp>
      <p:sp>
        <p:nvSpPr>
          <p:cNvPr id="5" name="Slide Number Placeholder 5"/>
          <p:cNvSpPr>
            <a:spLocks noGrp="1"/>
          </p:cNvSpPr>
          <p:nvPr>
            <p:ph type="sldNum" sz="quarter" idx="11"/>
          </p:nvPr>
        </p:nvSpPr>
        <p:spPr/>
        <p:txBody>
          <a:bodyPr/>
          <a:lstStyle>
            <a:lvl1pPr>
              <a:defRPr/>
            </a:lvl1pPr>
          </a:lstStyle>
          <a:p>
            <a:fld id="{CAC11DB7-EC2C-4E39-9DDF-1037A9512EB2}" type="slidenum">
              <a:rPr lang="en-US" altLang="en-US"/>
              <a:pPr/>
              <a:t>‹#›</a:t>
            </a:fld>
            <a:endParaRPr lang="en-US" altLang="en-US"/>
          </a:p>
        </p:txBody>
      </p:sp>
      <p:sp>
        <p:nvSpPr>
          <p:cNvPr id="6"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194418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Title 8"/>
          <p:cNvSpPr>
            <a:spLocks noGrp="1"/>
          </p:cNvSpPr>
          <p:nvPr>
            <p:ph type="title"/>
          </p:nvPr>
        </p:nvSpPr>
        <p:spPr>
          <a:xfrm>
            <a:off x="914400" y="1544715"/>
            <a:ext cx="7315200" cy="1154097"/>
          </a:xfrm>
        </p:spPr>
        <p:txBody>
          <a:bodyPr/>
          <a:lstStyle/>
          <a:p>
            <a:r>
              <a:rPr lang="en-US"/>
              <a:t>Click to edit Master title style</a:t>
            </a:r>
          </a:p>
        </p:txBody>
      </p:sp>
      <p:sp>
        <p:nvSpPr>
          <p:cNvPr id="8" name="Content Placeholder 7"/>
          <p:cNvSpPr>
            <a:spLocks noGrp="1"/>
          </p:cNvSpPr>
          <p:nvPr>
            <p:ph sz="quarter" idx="13"/>
          </p:nvPr>
        </p:nvSpPr>
        <p:spPr>
          <a:xfrm>
            <a:off x="914400" y="2743200"/>
            <a:ext cx="356616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81728" y="2743200"/>
            <a:ext cx="3566160" cy="3595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5"/>
          </p:nvPr>
        </p:nvSpPr>
        <p:spPr/>
        <p:txBody>
          <a:bodyPr/>
          <a:lstStyle>
            <a:lvl1pPr>
              <a:defRPr/>
            </a:lvl1pPr>
          </a:lstStyle>
          <a:p>
            <a:pPr>
              <a:defRPr/>
            </a:pPr>
            <a:fld id="{C4DB5B14-AAB2-41B2-BBD7-0C5CBA70D708}" type="datetimeFigureOut">
              <a:rPr lang="en-US"/>
              <a:pPr>
                <a:defRPr/>
              </a:pPr>
              <a:t>23/4/17</a:t>
            </a:fld>
            <a:endParaRPr lang="en-US"/>
          </a:p>
        </p:txBody>
      </p:sp>
      <p:sp>
        <p:nvSpPr>
          <p:cNvPr id="6" name="Slide Number Placeholder 5"/>
          <p:cNvSpPr>
            <a:spLocks noGrp="1"/>
          </p:cNvSpPr>
          <p:nvPr>
            <p:ph type="sldNum" sz="quarter" idx="16"/>
          </p:nvPr>
        </p:nvSpPr>
        <p:spPr/>
        <p:txBody>
          <a:bodyPr/>
          <a:lstStyle>
            <a:lvl1pPr>
              <a:defRPr/>
            </a:lvl1pPr>
          </a:lstStyle>
          <a:p>
            <a:fld id="{BDEF9780-FA63-40A3-B536-CA4D73FBDDE9}" type="slidenum">
              <a:rPr lang="en-US" altLang="en-US"/>
              <a:pPr/>
              <a:t>‹#›</a:t>
            </a:fld>
            <a:endParaRPr lang="en-US" altLang="en-US"/>
          </a:p>
        </p:txBody>
      </p:sp>
      <p:sp>
        <p:nvSpPr>
          <p:cNvPr id="7" name="Footer Placeholder 4"/>
          <p:cNvSpPr>
            <a:spLocks noGrp="1"/>
          </p:cNvSpPr>
          <p:nvPr>
            <p:ph type="ftr" sz="quarter" idx="17"/>
          </p:nvPr>
        </p:nvSpPr>
        <p:spPr/>
        <p:txBody>
          <a:bodyPr/>
          <a:lstStyle>
            <a:lvl1pPr>
              <a:defRPr/>
            </a:lvl1pPr>
          </a:lstStyle>
          <a:p>
            <a:pPr>
              <a:defRPr/>
            </a:pPr>
            <a:endParaRPr lang="en-US"/>
          </a:p>
        </p:txBody>
      </p:sp>
    </p:spTree>
    <p:extLst>
      <p:ext uri="{BB962C8B-B14F-4D97-AF65-F5344CB8AC3E}">
        <p14:creationId xmlns:p14="http://schemas.microsoft.com/office/powerpoint/2010/main" val="2504748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9"/>
          <p:cNvSpPr>
            <a:spLocks noGrp="1"/>
          </p:cNvSpPr>
          <p:nvPr>
            <p:ph type="title"/>
          </p:nvPr>
        </p:nvSpPr>
        <p:spPr>
          <a:xfrm>
            <a:off x="914400" y="1544715"/>
            <a:ext cx="7315200" cy="1154097"/>
          </a:xfrm>
        </p:spPr>
        <p:txBody>
          <a:bodyPr/>
          <a:lstStyle/>
          <a:p>
            <a:r>
              <a:rPr lang="en-US"/>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5"/>
          </p:nvPr>
        </p:nvSpPr>
        <p:spPr/>
        <p:txBody>
          <a:bodyPr/>
          <a:lstStyle>
            <a:lvl1pPr>
              <a:defRPr/>
            </a:lvl1pPr>
          </a:lstStyle>
          <a:p>
            <a:pPr>
              <a:defRPr/>
            </a:pPr>
            <a:fld id="{090A8F62-8689-4A9C-96C5-9FE6363D98CD}" type="datetimeFigureOut">
              <a:rPr lang="en-US"/>
              <a:pPr>
                <a:defRPr/>
              </a:pPr>
              <a:t>23/4/17</a:t>
            </a:fld>
            <a:endParaRPr lang="en-US"/>
          </a:p>
        </p:txBody>
      </p:sp>
      <p:sp>
        <p:nvSpPr>
          <p:cNvPr id="8" name="Slide Number Placeholder 5"/>
          <p:cNvSpPr>
            <a:spLocks noGrp="1"/>
          </p:cNvSpPr>
          <p:nvPr>
            <p:ph type="sldNum" sz="quarter" idx="16"/>
          </p:nvPr>
        </p:nvSpPr>
        <p:spPr/>
        <p:txBody>
          <a:bodyPr/>
          <a:lstStyle>
            <a:lvl1pPr>
              <a:defRPr/>
            </a:lvl1pPr>
          </a:lstStyle>
          <a:p>
            <a:fld id="{3ED45A12-25F3-430A-BE5C-B557D2A53410}" type="slidenum">
              <a:rPr lang="en-US" altLang="en-US"/>
              <a:pPr/>
              <a:t>‹#›</a:t>
            </a:fld>
            <a:endParaRPr lang="en-US" altLang="en-US"/>
          </a:p>
        </p:txBody>
      </p:sp>
      <p:sp>
        <p:nvSpPr>
          <p:cNvPr id="9" name="Footer Placeholder 4"/>
          <p:cNvSpPr>
            <a:spLocks noGrp="1"/>
          </p:cNvSpPr>
          <p:nvPr>
            <p:ph type="ftr" sz="quarter" idx="17"/>
          </p:nvPr>
        </p:nvSpPr>
        <p:spPr/>
        <p:txBody>
          <a:bodyPr/>
          <a:lstStyle>
            <a:lvl1pPr>
              <a:defRPr/>
            </a:lvl1pPr>
          </a:lstStyle>
          <a:p>
            <a:pPr>
              <a:defRPr/>
            </a:pPr>
            <a:endParaRPr lang="en-US"/>
          </a:p>
        </p:txBody>
      </p:sp>
    </p:spTree>
    <p:extLst>
      <p:ext uri="{BB962C8B-B14F-4D97-AF65-F5344CB8AC3E}">
        <p14:creationId xmlns:p14="http://schemas.microsoft.com/office/powerpoint/2010/main" val="1995329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1ED9B32-1666-4566-BE43-1616C0376EF8}" type="datetimeFigureOut">
              <a:rPr lang="en-US"/>
              <a:pPr>
                <a:defRPr/>
              </a:pPr>
              <a:t>23/4/17</a:t>
            </a:fld>
            <a:endParaRPr lang="en-US"/>
          </a:p>
        </p:txBody>
      </p:sp>
      <p:sp>
        <p:nvSpPr>
          <p:cNvPr id="4" name="Slide Number Placeholder 5"/>
          <p:cNvSpPr>
            <a:spLocks noGrp="1"/>
          </p:cNvSpPr>
          <p:nvPr>
            <p:ph type="sldNum" sz="quarter" idx="11"/>
          </p:nvPr>
        </p:nvSpPr>
        <p:spPr/>
        <p:txBody>
          <a:bodyPr/>
          <a:lstStyle>
            <a:lvl1pPr>
              <a:defRPr/>
            </a:lvl1pPr>
          </a:lstStyle>
          <a:p>
            <a:fld id="{A7FCC939-4F80-43A5-B1B2-3A59DDEEDD83}" type="slidenum">
              <a:rPr lang="en-US" altLang="en-US"/>
              <a:pPr/>
              <a:t>‹#›</a:t>
            </a:fld>
            <a:endParaRPr lang="en-US" altLang="en-US"/>
          </a:p>
        </p:txBody>
      </p:sp>
      <p:sp>
        <p:nvSpPr>
          <p:cNvPr id="5"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0344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6359C66-F954-44D3-A8C5-E5D406749816}" type="datetimeFigureOut">
              <a:rPr lang="en-US"/>
              <a:pPr>
                <a:defRPr/>
              </a:pPr>
              <a:t>23/4/17</a:t>
            </a:fld>
            <a:endParaRPr lang="en-US"/>
          </a:p>
        </p:txBody>
      </p:sp>
      <p:sp>
        <p:nvSpPr>
          <p:cNvPr id="3" name="Slide Number Placeholder 5"/>
          <p:cNvSpPr>
            <a:spLocks noGrp="1"/>
          </p:cNvSpPr>
          <p:nvPr>
            <p:ph type="sldNum" sz="quarter" idx="11"/>
          </p:nvPr>
        </p:nvSpPr>
        <p:spPr/>
        <p:txBody>
          <a:bodyPr/>
          <a:lstStyle>
            <a:lvl1pPr>
              <a:defRPr/>
            </a:lvl1pPr>
          </a:lstStyle>
          <a:p>
            <a:fld id="{A1AC1279-0FF9-46B4-95BB-D1ADE994E9BE}" type="slidenum">
              <a:rPr lang="en-US" altLang="en-US"/>
              <a:pPr/>
              <a:t>‹#›</a:t>
            </a:fld>
            <a:endParaRPr lang="en-US" altLang="en-US"/>
          </a:p>
        </p:txBody>
      </p:sp>
      <p:sp>
        <p:nvSpPr>
          <p:cNvPr id="4"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101611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ormAutofit/>
          </a:bodyPr>
          <a:lstStyle>
            <a:lvl1pPr algn="l">
              <a:defRPr sz="2800" b="0"/>
            </a:lvl1pPr>
          </a:lstStyle>
          <a:p>
            <a:r>
              <a:rPr lang="en-US"/>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B87190F-A369-413C-8456-74643C8146B5}" type="datetimeFigureOut">
              <a:rPr lang="en-US"/>
              <a:pPr>
                <a:defRPr/>
              </a:pPr>
              <a:t>23/4/17</a:t>
            </a:fld>
            <a:endParaRPr lang="en-US"/>
          </a:p>
        </p:txBody>
      </p:sp>
      <p:sp>
        <p:nvSpPr>
          <p:cNvPr id="6" name="Slide Number Placeholder 5"/>
          <p:cNvSpPr>
            <a:spLocks noGrp="1"/>
          </p:cNvSpPr>
          <p:nvPr>
            <p:ph type="sldNum" sz="quarter" idx="11"/>
          </p:nvPr>
        </p:nvSpPr>
        <p:spPr/>
        <p:txBody>
          <a:bodyPr/>
          <a:lstStyle>
            <a:lvl1pPr>
              <a:defRPr/>
            </a:lvl1pPr>
          </a:lstStyle>
          <a:p>
            <a:fld id="{35B065E9-34C5-4F16-A161-E1D4590B1911}" type="slidenum">
              <a:rPr lang="en-US" altLang="en-US"/>
              <a:pPr/>
              <a:t>‹#›</a:t>
            </a:fld>
            <a:endParaRPr lang="en-US" altLang="en-US"/>
          </a:p>
        </p:txBody>
      </p:sp>
      <p:sp>
        <p:nvSpPr>
          <p:cNvPr id="7"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027643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ormAutofit/>
          </a:bodyPr>
          <a:lstStyle>
            <a:lvl1pPr algn="l">
              <a:defRPr sz="2800" b="0"/>
            </a:lvl1pPr>
          </a:lstStyle>
          <a:p>
            <a:r>
              <a:rPr lang="en-US"/>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29C1A52-1635-4748-AF1E-11B9EA6B7268}" type="datetimeFigureOut">
              <a:rPr lang="en-US"/>
              <a:pPr>
                <a:defRPr/>
              </a:pPr>
              <a:t>23/4/17</a:t>
            </a:fld>
            <a:endParaRPr lang="en-US"/>
          </a:p>
        </p:txBody>
      </p:sp>
      <p:sp>
        <p:nvSpPr>
          <p:cNvPr id="6" name="Slide Number Placeholder 5"/>
          <p:cNvSpPr>
            <a:spLocks noGrp="1"/>
          </p:cNvSpPr>
          <p:nvPr>
            <p:ph type="sldNum" sz="quarter" idx="11"/>
          </p:nvPr>
        </p:nvSpPr>
        <p:spPr/>
        <p:txBody>
          <a:bodyPr/>
          <a:lstStyle>
            <a:lvl1pPr>
              <a:defRPr/>
            </a:lvl1pPr>
          </a:lstStyle>
          <a:p>
            <a:fld id="{19F4ABB9-9E8C-4BD7-AF64-7171ABE4CB14}" type="slidenum">
              <a:rPr lang="en-US" altLang="en-US"/>
              <a:pPr/>
              <a:t>‹#›</a:t>
            </a:fld>
            <a:endParaRPr lang="en-US" altLang="en-US"/>
          </a:p>
        </p:txBody>
      </p:sp>
      <p:sp>
        <p:nvSpPr>
          <p:cNvPr id="7"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07795844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232B32"/>
            </a:gs>
            <a:gs pos="64999">
              <a:srgbClr val="273037"/>
            </a:gs>
            <a:gs pos="100000">
              <a:srgbClr val="606B76"/>
            </a:gs>
          </a:gsLst>
          <a:lin ang="5400000"/>
        </a:gradFill>
        <a:effectLst/>
      </p:bgPr>
    </p:bg>
    <p:spTree>
      <p:nvGrpSpPr>
        <p:cNvPr id="1" name=""/>
        <p:cNvGrpSpPr/>
        <p:nvPr/>
      </p:nvGrpSpPr>
      <p:grpSpPr>
        <a:xfrm>
          <a:off x="0" y="0"/>
          <a:ext cx="0" cy="0"/>
          <a:chOff x="0" y="0"/>
          <a:chExt cx="0" cy="0"/>
        </a:xfrm>
      </p:grpSpPr>
      <p:sp>
        <p:nvSpPr>
          <p:cNvPr id="10" name="Rectangle 9"/>
          <p:cNvSpPr/>
          <p:nvPr/>
        </p:nvSpPr>
        <p:spPr>
          <a:xfrm>
            <a:off x="8435975" y="573088"/>
            <a:ext cx="85725" cy="5730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8569325" y="573088"/>
            <a:ext cx="576263" cy="5730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Title Placeholder 1"/>
          <p:cNvSpPr>
            <a:spLocks noGrp="1"/>
          </p:cNvSpPr>
          <p:nvPr>
            <p:ph type="title"/>
          </p:nvPr>
        </p:nvSpPr>
        <p:spPr bwMode="auto">
          <a:xfrm>
            <a:off x="914400" y="1544638"/>
            <a:ext cx="7315200"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9" name="Text Placeholder 2"/>
          <p:cNvSpPr>
            <a:spLocks noGrp="1"/>
          </p:cNvSpPr>
          <p:nvPr>
            <p:ph type="body" idx="1"/>
          </p:nvPr>
        </p:nvSpPr>
        <p:spPr bwMode="auto">
          <a:xfrm>
            <a:off x="914400" y="2770188"/>
            <a:ext cx="7315200" cy="35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07100" y="549275"/>
            <a:ext cx="1189038" cy="296863"/>
          </a:xfrm>
          <a:prstGeom prst="rect">
            <a:avLst/>
          </a:prstGeom>
        </p:spPr>
        <p:txBody>
          <a:bodyPr vert="horz" lIns="91440" tIns="45720" rIns="91440" bIns="45720" rtlCol="0" anchor="ctr"/>
          <a:lstStyle>
            <a:lvl1pPr algn="l" fontAlgn="auto">
              <a:spcBef>
                <a:spcPts val="0"/>
              </a:spcBef>
              <a:spcAft>
                <a:spcPts val="0"/>
              </a:spcAft>
              <a:defRPr sz="1200">
                <a:solidFill>
                  <a:schemeClr val="tx1">
                    <a:alpha val="50000"/>
                  </a:schemeClr>
                </a:solidFill>
                <a:latin typeface="+mn-lt"/>
                <a:cs typeface="+mn-cs"/>
              </a:defRPr>
            </a:lvl1pPr>
          </a:lstStyle>
          <a:p>
            <a:pPr>
              <a:defRPr/>
            </a:pPr>
            <a:fld id="{EC7B8087-B748-4970-9A5F-91C0A782F11B}" type="datetimeFigureOut">
              <a:rPr lang="en-US"/>
              <a:pPr>
                <a:defRPr/>
              </a:pPr>
              <a:t>23/4/17</a:t>
            </a:fld>
            <a:endParaRPr lang="en-US"/>
          </a:p>
        </p:txBody>
      </p:sp>
      <p:sp>
        <p:nvSpPr>
          <p:cNvPr id="6" name="Slide Number Placeholder 5"/>
          <p:cNvSpPr>
            <a:spLocks noGrp="1"/>
          </p:cNvSpPr>
          <p:nvPr>
            <p:ph type="sldNum" sz="quarter" idx="4"/>
          </p:nvPr>
        </p:nvSpPr>
        <p:spPr>
          <a:xfrm>
            <a:off x="7315200" y="549275"/>
            <a:ext cx="939800" cy="301625"/>
          </a:xfrm>
          <a:prstGeom prst="rect">
            <a:avLst/>
          </a:prstGeom>
        </p:spPr>
        <p:txBody>
          <a:bodyPr vert="horz" wrap="square" lIns="91440" tIns="45720" rIns="91440" bIns="45720" numCol="1" anchor="ctr" anchorCtr="0" compatLnSpc="1">
            <a:prstTxWarp prst="textNoShape">
              <a:avLst/>
            </a:prstTxWarp>
          </a:bodyPr>
          <a:lstStyle>
            <a:lvl1pPr algn="r">
              <a:defRPr sz="1200"/>
            </a:lvl1pPr>
          </a:lstStyle>
          <a:p>
            <a:fld id="{C443CE3E-47D4-4ABF-BD48-04BDF9B0A0FE}" type="slidenum">
              <a:rPr lang="en-US" altLang="en-US"/>
              <a:pPr/>
              <a:t>‹#›</a:t>
            </a:fld>
            <a:endParaRPr lang="en-US" altLang="en-US"/>
          </a:p>
        </p:txBody>
      </p:sp>
      <p:sp>
        <p:nvSpPr>
          <p:cNvPr id="5" name="Footer Placeholder 4"/>
          <p:cNvSpPr>
            <a:spLocks noGrp="1"/>
          </p:cNvSpPr>
          <p:nvPr>
            <p:ph type="ftr" sz="quarter" idx="3"/>
          </p:nvPr>
        </p:nvSpPr>
        <p:spPr>
          <a:xfrm>
            <a:off x="6008688" y="855663"/>
            <a:ext cx="2246312" cy="301625"/>
          </a:xfrm>
          <a:prstGeom prst="rect">
            <a:avLst/>
          </a:prstGeom>
        </p:spPr>
        <p:txBody>
          <a:bodyPr vert="horz" lIns="91440" tIns="0" rIns="91440" bIns="45720" rtlCol="0" anchor="t"/>
          <a:lstStyle>
            <a:lvl1pPr algn="l" fontAlgn="auto">
              <a:spcBef>
                <a:spcPts val="0"/>
              </a:spcBef>
              <a:spcAft>
                <a:spcPts val="0"/>
              </a:spcAft>
              <a:defRPr sz="1000">
                <a:solidFill>
                  <a:schemeClr val="tx1"/>
                </a:solidFill>
                <a:latin typeface="+mn-lt"/>
                <a:cs typeface="+mn-cs"/>
              </a:defRPr>
            </a:lvl1pPr>
          </a:lstStyle>
          <a:p>
            <a:pPr>
              <a:defRPr/>
            </a:pPr>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ct val="0"/>
        </a:spcAft>
        <a:buClr>
          <a:schemeClr val="tx2"/>
        </a:buClr>
        <a:buFont typeface="Wingdings" panose="05000000000000000000" pitchFamily="2" charset="2"/>
        <a:buChar char="§"/>
        <a:defRPr sz="2000" kern="1200">
          <a:solidFill>
            <a:schemeClr val="tx1"/>
          </a:solidFill>
          <a:latin typeface="+mn-lt"/>
          <a:ea typeface="+mn-ea"/>
          <a:cs typeface="+mn-cs"/>
        </a:defRPr>
      </a:lvl1pPr>
      <a:lvl2pPr marL="501650" indent="-182563" algn="l" rtl="0" eaLnBrk="0" fontAlgn="base" hangingPunct="0">
        <a:spcBef>
          <a:spcPct val="20000"/>
        </a:spcBef>
        <a:spcAft>
          <a:spcPct val="0"/>
        </a:spcAft>
        <a:buClr>
          <a:schemeClr val="tx2"/>
        </a:buClr>
        <a:buFont typeface="Wingdings" panose="05000000000000000000" pitchFamily="2" charset="2"/>
        <a:buChar char="§"/>
        <a:defRPr kern="1200">
          <a:solidFill>
            <a:schemeClr val="tx1"/>
          </a:solidFill>
          <a:latin typeface="+mn-lt"/>
          <a:ea typeface="+mn-ea"/>
          <a:cs typeface="+mn-cs"/>
        </a:defRPr>
      </a:lvl2pPr>
      <a:lvl3pPr marL="685800" indent="-182563" algn="l" rtl="0" eaLnBrk="0" fontAlgn="base" hangingPunct="0">
        <a:spcBef>
          <a:spcPct val="20000"/>
        </a:spcBef>
        <a:spcAft>
          <a:spcPct val="0"/>
        </a:spcAft>
        <a:buClr>
          <a:schemeClr val="tx2"/>
        </a:buClr>
        <a:buFont typeface="Wingdings" panose="05000000000000000000" pitchFamily="2" charset="2"/>
        <a:buChar char="§"/>
        <a:defRPr sz="1600" kern="1200">
          <a:solidFill>
            <a:schemeClr val="tx1"/>
          </a:solidFill>
          <a:latin typeface="+mn-lt"/>
          <a:ea typeface="+mn-ea"/>
          <a:cs typeface="+mn-cs"/>
        </a:defRPr>
      </a:lvl3pPr>
      <a:lvl4pPr marL="914400" indent="-182563" algn="l" rtl="0" eaLnBrk="0" fontAlgn="base" hangingPunct="0">
        <a:spcBef>
          <a:spcPct val="20000"/>
        </a:spcBef>
        <a:spcAft>
          <a:spcPct val="0"/>
        </a:spcAft>
        <a:buClr>
          <a:schemeClr val="tx2"/>
        </a:buClr>
        <a:buFont typeface="Wingdings" panose="05000000000000000000" pitchFamily="2" charset="2"/>
        <a:buChar char="§"/>
        <a:defRPr sz="1400" kern="1200">
          <a:solidFill>
            <a:schemeClr val="tx1"/>
          </a:solidFill>
          <a:latin typeface="+mn-lt"/>
          <a:ea typeface="+mn-ea"/>
          <a:cs typeface="+mn-cs"/>
        </a:defRPr>
      </a:lvl4pPr>
      <a:lvl5pPr marL="1143000" indent="-182563" algn="l" rtl="0" eaLnBrk="0" fontAlgn="base" hangingPunct="0">
        <a:spcBef>
          <a:spcPct val="20000"/>
        </a:spcBef>
        <a:spcAft>
          <a:spcPct val="0"/>
        </a:spcAft>
        <a:buClr>
          <a:schemeClr val="tx2"/>
        </a:buClr>
        <a:buFont typeface="Wingdings" panose="05000000000000000000" pitchFamily="2"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61F442D0-A11F-2640-8129-5D1BEF7A3C1E}" type="slidenum">
              <a:rPr lang="en-US"/>
              <a:pPr>
                <a:defRPr/>
              </a:pPr>
              <a:t>‹#›</a:t>
            </a:fld>
            <a:endParaRPr lang="en-US"/>
          </a:p>
        </p:txBody>
      </p:sp>
    </p:spTree>
    <p:extLst>
      <p:ext uri="{BB962C8B-B14F-4D97-AF65-F5344CB8AC3E}">
        <p14:creationId xmlns:p14="http://schemas.microsoft.com/office/powerpoint/2010/main" val="1136462885"/>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2.xml"/><Relationship Id="rId2"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696200" cy="2595563"/>
          </a:xfrm>
        </p:spPr>
        <p:txBody>
          <a:bodyPr rtlCol="0"/>
          <a:lstStyle/>
          <a:p>
            <a:pPr eaLnBrk="1" fontAlgn="auto" hangingPunct="1">
              <a:spcAft>
                <a:spcPts val="0"/>
              </a:spcAft>
              <a:defRPr/>
            </a:pPr>
            <a:r>
              <a:rPr lang="en-US" b="1" dirty="0">
                <a:solidFill>
                  <a:schemeClr val="tx1"/>
                </a:solidFill>
                <a:effectLst>
                  <a:outerShdw blurRad="38100" dist="38100" dir="2700000" algn="tl">
                    <a:srgbClr val="000000">
                      <a:alpha val="43137"/>
                    </a:srgbClr>
                  </a:outerShdw>
                </a:effectLst>
              </a:rPr>
              <a:t>Master and Commander</a:t>
            </a:r>
          </a:p>
        </p:txBody>
      </p:sp>
      <p:sp>
        <p:nvSpPr>
          <p:cNvPr id="4" name="Subtitle 3"/>
          <p:cNvSpPr>
            <a:spLocks noGrp="1"/>
          </p:cNvSpPr>
          <p:nvPr>
            <p:ph type="subTitle" idx="1"/>
          </p:nvPr>
        </p:nvSpPr>
        <p:spPr>
          <a:xfrm>
            <a:off x="685800" y="4038600"/>
            <a:ext cx="7315200" cy="1144588"/>
          </a:xfrm>
        </p:spPr>
        <p:txBody>
          <a:bodyPr rtlCol="0"/>
          <a:lstStyle/>
          <a:p>
            <a:pPr eaLnBrk="1" fontAlgn="auto" hangingPunct="1">
              <a:spcAft>
                <a:spcPts val="0"/>
              </a:spcAft>
              <a:buFont typeface="Wingdings" charset="2"/>
              <a:buNone/>
              <a:defRPr/>
            </a:pPr>
            <a:r>
              <a:rPr lang="en-US" sz="3200" dirty="0">
                <a:effectLst>
                  <a:outerShdw blurRad="38100" dist="38100" dir="2700000" algn="tl">
                    <a:srgbClr val="000000">
                      <a:alpha val="43137"/>
                    </a:srgbClr>
                  </a:outerShdw>
                </a:effectLst>
              </a:rPr>
              <a:t>Joshua 5:13-15</a:t>
            </a:r>
          </a:p>
        </p:txBody>
      </p:sp>
      <p:sp>
        <p:nvSpPr>
          <p:cNvPr id="5" name="Rectangle 4"/>
          <p:cNvSpPr>
            <a:spLocks noChangeArrowheads="1"/>
          </p:cNvSpPr>
          <p:nvPr/>
        </p:nvSpPr>
        <p:spPr bwMode="auto">
          <a:xfrm>
            <a:off x="0" y="5325117"/>
            <a:ext cx="9252520" cy="153288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algn="ctr" defTabSz="914400" fontAlgn="base">
              <a:spcBef>
                <a:spcPct val="20000"/>
              </a:spcBef>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ea typeface="ＭＳ Ｐゴシック" charset="0"/>
                <a:cs typeface="Arial"/>
              </a:rPr>
              <a:t>Preached by Dr. Gordon Penfold </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at Crossroads International Church Singapore • cicfamily.com</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Uploaded by Dr. Rick Griffith • </a:t>
            </a:r>
            <a:r>
              <a:rPr lang="en-US" sz="2000" b="1" kern="0" dirty="0">
                <a:solidFill>
                  <a:srgbClr val="FFFFFF"/>
                </a:solidFill>
                <a:effectLst>
                  <a:outerShdw blurRad="38100" dist="38100" dir="2700000" algn="tl">
                    <a:srgbClr val="000000"/>
                  </a:outerShdw>
                </a:effectLst>
                <a:ea typeface="ＭＳ Ｐゴシック" charset="0"/>
                <a:cs typeface="Arial"/>
              </a:rPr>
              <a:t>Singapore Bible College</a:t>
            </a:r>
            <a:br>
              <a:rPr lang="en-US" sz="2000" b="1" kern="0" dirty="0">
                <a:solidFill>
                  <a:srgbClr val="FFFFFF"/>
                </a:solidFill>
                <a:effectLst>
                  <a:outerShdw blurRad="38100" dist="38100" dir="2700000" algn="tl">
                    <a:srgbClr val="000000"/>
                  </a:outerShdw>
                </a:effectLst>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F</a:t>
            </a:r>
            <a:r>
              <a:rPr lang="en-US" sz="2000" b="1" kern="0" dirty="0" smtClean="0">
                <a:solidFill>
                  <a:srgbClr val="FFFFFF"/>
                </a:solidFill>
                <a:effectLst>
                  <a:outerShdw blurRad="38100" dist="38100" dir="2700000" algn="tl">
                    <a:srgbClr val="000000"/>
                  </a:outerShdw>
                </a:effectLst>
                <a:latin typeface="Arial"/>
                <a:ea typeface="ＭＳ Ｐゴシック" charset="0"/>
                <a:cs typeface="Arial"/>
              </a:rPr>
              <a:t>iles in many languages for free download at BibleStudyDownloads.org</a:t>
            </a:r>
            <a:endParaRPr lang="en-US" sz="2000" b="1" kern="0" dirty="0">
              <a:solidFill>
                <a:srgbClr val="FFFFFF"/>
              </a:solidFill>
              <a:effectLst>
                <a:outerShdw blurRad="38100" dist="38100" dir="2700000" algn="tl">
                  <a:srgbClr val="000000"/>
                </a:outerShdw>
              </a:effectLst>
              <a:latin typeface="Arial"/>
              <a:ea typeface="ＭＳ Ｐゴシック" charset="0"/>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71600"/>
            <a:ext cx="9144000" cy="1154097"/>
          </a:xfrm>
        </p:spPr>
        <p:txBody>
          <a:bodyPr>
            <a:normAutofit fontScale="90000"/>
          </a:bodyPr>
          <a:lstStyle/>
          <a:p>
            <a:r>
              <a:rPr lang="en-US" sz="4400" dirty="0">
                <a:solidFill>
                  <a:srgbClr val="FFFFFF"/>
                </a:solidFill>
                <a:effectLst>
                  <a:outerShdw blurRad="38100" dist="38100" dir="2700000" algn="tl">
                    <a:srgbClr val="000000">
                      <a:alpha val="43137"/>
                    </a:srgbClr>
                  </a:outerShdw>
                </a:effectLst>
              </a:rPr>
              <a:t>4.	The Command	    Joshua 5:14b-15</a:t>
            </a:r>
            <a:endParaRPr lang="en-US" sz="3600" dirty="0">
              <a:solidFill>
                <a:srgbClr val="FFFFFF"/>
              </a:solidFill>
            </a:endParaRPr>
          </a:p>
        </p:txBody>
      </p:sp>
    </p:spTree>
    <p:extLst>
      <p:ext uri="{BB962C8B-B14F-4D97-AF65-F5344CB8AC3E}">
        <p14:creationId xmlns:p14="http://schemas.microsoft.com/office/powerpoint/2010/main" val="1620957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71600"/>
            <a:ext cx="9144000" cy="1154113"/>
          </a:xfrm>
        </p:spPr>
        <p:txBody>
          <a:bodyPr rtlCol="0">
            <a:normAutofit/>
          </a:bodyPr>
          <a:lstStyle/>
          <a:p>
            <a:pPr eaLnBrk="1" fontAlgn="auto" hangingPunct="1">
              <a:spcAft>
                <a:spcPts val="0"/>
              </a:spcAft>
              <a:defRPr/>
            </a:pPr>
            <a:r>
              <a:rPr lang="en-US" sz="4400" dirty="0">
                <a:solidFill>
                  <a:srgbClr val="FFFFFF"/>
                </a:solidFill>
                <a:effectLst>
                  <a:outerShdw blurRad="38100" dist="38100" dir="2700000" algn="tl">
                    <a:srgbClr val="000000">
                      <a:alpha val="43137"/>
                    </a:srgbClr>
                  </a:outerShdw>
                </a:effectLst>
              </a:rPr>
              <a:t>Responding to the Word of God</a:t>
            </a:r>
            <a:endParaRPr lang="en-US" sz="3600" dirty="0">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0"/>
            <a:ext cx="7620000" cy="2595563"/>
          </a:xfrm>
        </p:spPr>
        <p:txBody>
          <a:bodyPr rtlCol="0"/>
          <a:lstStyle/>
          <a:p>
            <a:pPr eaLnBrk="1" fontAlgn="auto" hangingPunct="1">
              <a:spcAft>
                <a:spcPts val="0"/>
              </a:spcAft>
              <a:defRPr/>
            </a:pPr>
            <a:r>
              <a:rPr lang="en-US" b="1" dirty="0">
                <a:solidFill>
                  <a:srgbClr val="FFFFFF"/>
                </a:solidFill>
                <a:effectLst>
                  <a:outerShdw blurRad="38100" dist="38100" dir="2700000" algn="tl">
                    <a:srgbClr val="000000">
                      <a:alpha val="43137"/>
                    </a:srgbClr>
                  </a:outerShdw>
                </a:effectLst>
              </a:rPr>
              <a:t>Master and Commander</a:t>
            </a:r>
          </a:p>
        </p:txBody>
      </p:sp>
      <p:sp>
        <p:nvSpPr>
          <p:cNvPr id="4" name="Subtitle 3"/>
          <p:cNvSpPr>
            <a:spLocks noGrp="1"/>
          </p:cNvSpPr>
          <p:nvPr>
            <p:ph type="subTitle" idx="1"/>
          </p:nvPr>
        </p:nvSpPr>
        <p:spPr>
          <a:xfrm>
            <a:off x="914400" y="5167313"/>
            <a:ext cx="7315200" cy="1144587"/>
          </a:xfrm>
        </p:spPr>
        <p:txBody>
          <a:bodyPr rtlCol="0"/>
          <a:lstStyle/>
          <a:p>
            <a:pPr eaLnBrk="1" fontAlgn="auto" hangingPunct="1">
              <a:spcAft>
                <a:spcPts val="0"/>
              </a:spcAft>
              <a:buFont typeface="Wingdings" charset="2"/>
              <a:buNone/>
              <a:defRPr/>
            </a:pPr>
            <a:r>
              <a:rPr lang="en-US" sz="3200" b="1" dirty="0">
                <a:solidFill>
                  <a:srgbClr val="FFFFFF"/>
                </a:solidFill>
                <a:effectLst>
                  <a:outerShdw blurRad="38100" dist="38100" dir="2700000" algn="tl">
                    <a:srgbClr val="000000">
                      <a:alpha val="43137"/>
                    </a:srgbClr>
                  </a:outerShdw>
                </a:effectLst>
              </a:rPr>
              <a:t>Joshua 5:13-15</a:t>
            </a:r>
          </a:p>
        </p:txBody>
      </p:sp>
      <p:sp>
        <p:nvSpPr>
          <p:cNvPr id="5" name="Rectangle 4"/>
          <p:cNvSpPr/>
          <p:nvPr/>
        </p:nvSpPr>
        <p:spPr>
          <a:xfrm>
            <a:off x="609600" y="3581400"/>
            <a:ext cx="8077200" cy="830263"/>
          </a:xfrm>
          <a:prstGeom prst="rect">
            <a:avLst/>
          </a:prstGeom>
        </p:spPr>
        <p:txBody>
          <a:bodyPr>
            <a:spAutoFit/>
          </a:bodyPr>
          <a:lstStyle/>
          <a:p>
            <a:pPr fontAlgn="auto">
              <a:spcBef>
                <a:spcPts val="0"/>
              </a:spcBef>
              <a:spcAft>
                <a:spcPts val="0"/>
              </a:spcAft>
              <a:defRPr/>
            </a:pPr>
            <a:r>
              <a:rPr lang="en-US" sz="4800" b="1" dirty="0">
                <a:solidFill>
                  <a:srgbClr val="FFFFFF"/>
                </a:solidFill>
                <a:effectLst>
                  <a:outerShdw blurRad="38100" dist="38100" dir="2700000" algn="tl">
                    <a:srgbClr val="000000">
                      <a:alpha val="43137"/>
                    </a:srgbClr>
                  </a:outerShdw>
                </a:effectLst>
                <a:latin typeface="+mn-lt"/>
                <a:ea typeface="+mj-ea"/>
                <a:cs typeface="+mj-cs"/>
              </a:rPr>
              <a:t>Whose side are you on?</a:t>
            </a:r>
            <a:endParaRPr lang="en-US" b="1" dirty="0">
              <a:solidFill>
                <a:srgbClr val="FFFFFF"/>
              </a:solidFill>
              <a:latin typeface="+mn-lt"/>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smtClean="0"/>
              <a:t>Black</a:t>
            </a:r>
            <a:endParaRPr lang="en-US" dirty="0"/>
          </a:p>
        </p:txBody>
      </p:sp>
    </p:spTree>
    <p:extLst>
      <p:ext uri="{BB962C8B-B14F-4D97-AF65-F5344CB8AC3E}">
        <p14:creationId xmlns:p14="http://schemas.microsoft.com/office/powerpoint/2010/main" val="12764517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smtClean="0">
                <a:solidFill>
                  <a:srgbClr val="FFFFFF"/>
                </a:solidFill>
                <a:latin typeface="Arial" charset="0"/>
                <a:ea typeface="ＭＳ Ｐゴシック" charset="0"/>
              </a:rPr>
              <a:t>OT Preaching link </a:t>
            </a:r>
            <a:r>
              <a:rPr lang="en-US" sz="2800" b="1" dirty="0">
                <a:solidFill>
                  <a:srgbClr val="FFFFFF"/>
                </a:solidFill>
                <a:latin typeface="Arial" charset="0"/>
                <a:ea typeface="ＭＳ Ｐゴシック" charset="0"/>
              </a:rPr>
              <a:t>at </a:t>
            </a:r>
            <a:r>
              <a:rPr lang="en-US" sz="2800" b="1" dirty="0" err="1" smtClean="0">
                <a:solidFill>
                  <a:srgbClr val="FFFFFF"/>
                </a:solidFill>
                <a:latin typeface="Arial" charset="0"/>
                <a:ea typeface="ＭＳ Ｐゴシック" charset="0"/>
              </a:rPr>
              <a:t>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3200" b="1" dirty="0">
                <a:solidFill>
                  <a:srgbClr val="FFFFFF"/>
                </a:solidFill>
                <a:latin typeface="Arial" charset="0"/>
                <a:cs typeface="Arial" charset="0"/>
              </a:rPr>
              <a:t>Get this </a:t>
            </a:r>
            <a:r>
              <a:rPr lang="en-US" sz="3200" b="1" dirty="0" smtClean="0">
                <a:solidFill>
                  <a:srgbClr val="FFFFFF"/>
                </a:solidFill>
                <a:latin typeface="Arial" charset="0"/>
                <a:cs typeface="Arial" charset="0"/>
              </a:rPr>
              <a:t>presentation and script </a:t>
            </a:r>
            <a:r>
              <a:rPr lang="en-US" sz="3200" b="1" dirty="0">
                <a:solidFill>
                  <a:srgbClr val="FFFFFF"/>
                </a:solidFill>
                <a:latin typeface="Arial" charset="0"/>
                <a:cs typeface="Arial" charset="0"/>
              </a:rPr>
              <a:t>for free!</a:t>
            </a:r>
            <a:endParaRPr lang="en-US" sz="11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45222350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914400" y="2516188"/>
            <a:ext cx="7315200" cy="2595562"/>
          </a:xfrm>
        </p:spPr>
        <p:txBody>
          <a:bodyPr/>
          <a:lstStyle/>
          <a:p>
            <a:pPr eaLnBrk="1" hangingPunct="1"/>
            <a:endParaRPr lang="en-US" altLang="en-US"/>
          </a:p>
        </p:txBody>
      </p:sp>
      <p:sp>
        <p:nvSpPr>
          <p:cNvPr id="3075" name="Subtitle 2"/>
          <p:cNvSpPr>
            <a:spLocks noGrp="1"/>
          </p:cNvSpPr>
          <p:nvPr>
            <p:ph type="subTitle" idx="1"/>
          </p:nvPr>
        </p:nvSpPr>
        <p:spPr>
          <a:xfrm>
            <a:off x="914400" y="5167313"/>
            <a:ext cx="7315200" cy="1144587"/>
          </a:xfrm>
        </p:spPr>
        <p:txBody>
          <a:bodyPr/>
          <a:lstStyle/>
          <a:p>
            <a:pPr eaLnBrk="1" hangingPunct="1"/>
            <a:endParaRPr lang="en-US" altLang="en-US"/>
          </a:p>
        </p:txBody>
      </p:sp>
      <p:pic>
        <p:nvPicPr>
          <p:cNvPr id="3076" name="Picture 2" descr="File:Tell es-sultan.jpg"/>
          <p:cNvPicPr>
            <a:picLocks noChangeAspect="1" noChangeArrowheads="1"/>
          </p:cNvPicPr>
          <p:nvPr/>
        </p:nvPicPr>
        <p:blipFill>
          <a:blip r:embed="rId2">
            <a:extLst>
              <a:ext uri="{28A0092B-C50C-407E-A947-70E740481C1C}">
                <a14:useLocalDpi xmlns:a14="http://schemas.microsoft.com/office/drawing/2010/main" val="0"/>
              </a:ext>
            </a:extLst>
          </a:blip>
          <a:srcRect l="11311" t="5190" r="12511" b="6169"/>
          <a:stretch>
            <a:fillRect/>
          </a:stretch>
        </p:blipFill>
        <p:spPr bwMode="auto">
          <a:xfrm>
            <a:off x="0" y="0"/>
            <a:ext cx="91551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p:cNvSpPr/>
          <p:nvPr/>
        </p:nvSpPr>
        <p:spPr>
          <a:xfrm>
            <a:off x="2447925" y="2152650"/>
            <a:ext cx="6311900" cy="3509963"/>
          </a:xfrm>
          <a:custGeom>
            <a:avLst/>
            <a:gdLst>
              <a:gd name="connsiteX0" fmla="*/ 575722 w 6312845"/>
              <a:gd name="connsiteY0" fmla="*/ 1401096 h 3510116"/>
              <a:gd name="connsiteX1" fmla="*/ 649464 w 6312845"/>
              <a:gd name="connsiteY1" fmla="*/ 1312606 h 3510116"/>
              <a:gd name="connsiteX2" fmla="*/ 708458 w 6312845"/>
              <a:gd name="connsiteY2" fmla="*/ 1224116 h 3510116"/>
              <a:gd name="connsiteX3" fmla="*/ 796948 w 6312845"/>
              <a:gd name="connsiteY3" fmla="*/ 1106129 h 3510116"/>
              <a:gd name="connsiteX4" fmla="*/ 855942 w 6312845"/>
              <a:gd name="connsiteY4" fmla="*/ 1017638 h 3510116"/>
              <a:gd name="connsiteX5" fmla="*/ 900187 w 6312845"/>
              <a:gd name="connsiteY5" fmla="*/ 973393 h 3510116"/>
              <a:gd name="connsiteX6" fmla="*/ 929684 w 6312845"/>
              <a:gd name="connsiteY6" fmla="*/ 914400 h 3510116"/>
              <a:gd name="connsiteX7" fmla="*/ 988677 w 6312845"/>
              <a:gd name="connsiteY7" fmla="*/ 825909 h 3510116"/>
              <a:gd name="connsiteX8" fmla="*/ 1018174 w 6312845"/>
              <a:gd name="connsiteY8" fmla="*/ 766916 h 3510116"/>
              <a:gd name="connsiteX9" fmla="*/ 1106664 w 6312845"/>
              <a:gd name="connsiteY9" fmla="*/ 648929 h 3510116"/>
              <a:gd name="connsiteX10" fmla="*/ 1150909 w 6312845"/>
              <a:gd name="connsiteY10" fmla="*/ 589935 h 3510116"/>
              <a:gd name="connsiteX11" fmla="*/ 1209903 w 6312845"/>
              <a:gd name="connsiteY11" fmla="*/ 501445 h 3510116"/>
              <a:gd name="connsiteX12" fmla="*/ 1239400 w 6312845"/>
              <a:gd name="connsiteY12" fmla="*/ 457200 h 3510116"/>
              <a:gd name="connsiteX13" fmla="*/ 1298393 w 6312845"/>
              <a:gd name="connsiteY13" fmla="*/ 368709 h 3510116"/>
              <a:gd name="connsiteX14" fmla="*/ 1342638 w 6312845"/>
              <a:gd name="connsiteY14" fmla="*/ 353961 h 3510116"/>
              <a:gd name="connsiteX15" fmla="*/ 1475374 w 6312845"/>
              <a:gd name="connsiteY15" fmla="*/ 265470 h 3510116"/>
              <a:gd name="connsiteX16" fmla="*/ 1534368 w 6312845"/>
              <a:gd name="connsiteY16" fmla="*/ 250722 h 3510116"/>
              <a:gd name="connsiteX17" fmla="*/ 1578613 w 6312845"/>
              <a:gd name="connsiteY17" fmla="*/ 235974 h 3510116"/>
              <a:gd name="connsiteX18" fmla="*/ 1637606 w 6312845"/>
              <a:gd name="connsiteY18" fmla="*/ 221225 h 3510116"/>
              <a:gd name="connsiteX19" fmla="*/ 1696600 w 6312845"/>
              <a:gd name="connsiteY19" fmla="*/ 191729 h 3510116"/>
              <a:gd name="connsiteX20" fmla="*/ 1740845 w 6312845"/>
              <a:gd name="connsiteY20" fmla="*/ 176980 h 3510116"/>
              <a:gd name="connsiteX21" fmla="*/ 1799838 w 6312845"/>
              <a:gd name="connsiteY21" fmla="*/ 147483 h 3510116"/>
              <a:gd name="connsiteX22" fmla="*/ 1858832 w 6312845"/>
              <a:gd name="connsiteY22" fmla="*/ 132735 h 3510116"/>
              <a:gd name="connsiteX23" fmla="*/ 1903077 w 6312845"/>
              <a:gd name="connsiteY23" fmla="*/ 117987 h 3510116"/>
              <a:gd name="connsiteX24" fmla="*/ 2021064 w 6312845"/>
              <a:gd name="connsiteY24" fmla="*/ 88490 h 3510116"/>
              <a:gd name="connsiteX25" fmla="*/ 2094806 w 6312845"/>
              <a:gd name="connsiteY25" fmla="*/ 58993 h 3510116"/>
              <a:gd name="connsiteX26" fmla="*/ 2242290 w 6312845"/>
              <a:gd name="connsiteY26" fmla="*/ 29496 h 3510116"/>
              <a:gd name="connsiteX27" fmla="*/ 2404522 w 6312845"/>
              <a:gd name="connsiteY27" fmla="*/ 0 h 3510116"/>
              <a:gd name="connsiteX28" fmla="*/ 3082948 w 6312845"/>
              <a:gd name="connsiteY28" fmla="*/ 14748 h 3510116"/>
              <a:gd name="connsiteX29" fmla="*/ 3230432 w 6312845"/>
              <a:gd name="connsiteY29" fmla="*/ 44245 h 3510116"/>
              <a:gd name="connsiteX30" fmla="*/ 3274677 w 6312845"/>
              <a:gd name="connsiteY30" fmla="*/ 58993 h 3510116"/>
              <a:gd name="connsiteX31" fmla="*/ 3392664 w 6312845"/>
              <a:gd name="connsiteY31" fmla="*/ 103238 h 3510116"/>
              <a:gd name="connsiteX32" fmla="*/ 3481155 w 6312845"/>
              <a:gd name="connsiteY32" fmla="*/ 162232 h 3510116"/>
              <a:gd name="connsiteX33" fmla="*/ 3613890 w 6312845"/>
              <a:gd name="connsiteY33" fmla="*/ 206477 h 3510116"/>
              <a:gd name="connsiteX34" fmla="*/ 3687632 w 6312845"/>
              <a:gd name="connsiteY34" fmla="*/ 250722 h 3510116"/>
              <a:gd name="connsiteX35" fmla="*/ 3849864 w 6312845"/>
              <a:gd name="connsiteY35" fmla="*/ 324464 h 3510116"/>
              <a:gd name="connsiteX36" fmla="*/ 3923606 w 6312845"/>
              <a:gd name="connsiteY36" fmla="*/ 339212 h 3510116"/>
              <a:gd name="connsiteX37" fmla="*/ 3997348 w 6312845"/>
              <a:gd name="connsiteY37" fmla="*/ 368709 h 3510116"/>
              <a:gd name="connsiteX38" fmla="*/ 4100587 w 6312845"/>
              <a:gd name="connsiteY38" fmla="*/ 398206 h 3510116"/>
              <a:gd name="connsiteX39" fmla="*/ 4144832 w 6312845"/>
              <a:gd name="connsiteY39" fmla="*/ 427703 h 3510116"/>
              <a:gd name="connsiteX40" fmla="*/ 4203826 w 6312845"/>
              <a:gd name="connsiteY40" fmla="*/ 457200 h 3510116"/>
              <a:gd name="connsiteX41" fmla="*/ 4292316 w 6312845"/>
              <a:gd name="connsiteY41" fmla="*/ 486696 h 3510116"/>
              <a:gd name="connsiteX42" fmla="*/ 4498793 w 6312845"/>
              <a:gd name="connsiteY42" fmla="*/ 575187 h 3510116"/>
              <a:gd name="connsiteX43" fmla="*/ 4602032 w 6312845"/>
              <a:gd name="connsiteY43" fmla="*/ 604683 h 3510116"/>
              <a:gd name="connsiteX44" fmla="*/ 4661026 w 6312845"/>
              <a:gd name="connsiteY44" fmla="*/ 634180 h 3510116"/>
              <a:gd name="connsiteX45" fmla="*/ 4705271 w 6312845"/>
              <a:gd name="connsiteY45" fmla="*/ 648929 h 3510116"/>
              <a:gd name="connsiteX46" fmla="*/ 4779013 w 6312845"/>
              <a:gd name="connsiteY46" fmla="*/ 678425 h 3510116"/>
              <a:gd name="connsiteX47" fmla="*/ 4897000 w 6312845"/>
              <a:gd name="connsiteY47" fmla="*/ 737419 h 3510116"/>
              <a:gd name="connsiteX48" fmla="*/ 4955993 w 6312845"/>
              <a:gd name="connsiteY48" fmla="*/ 766916 h 3510116"/>
              <a:gd name="connsiteX49" fmla="*/ 5073980 w 6312845"/>
              <a:gd name="connsiteY49" fmla="*/ 811161 h 3510116"/>
              <a:gd name="connsiteX50" fmla="*/ 5118226 w 6312845"/>
              <a:gd name="connsiteY50" fmla="*/ 840658 h 3510116"/>
              <a:gd name="connsiteX51" fmla="*/ 5221464 w 6312845"/>
              <a:gd name="connsiteY51" fmla="*/ 870154 h 3510116"/>
              <a:gd name="connsiteX52" fmla="*/ 5324703 w 6312845"/>
              <a:gd name="connsiteY52" fmla="*/ 914400 h 3510116"/>
              <a:gd name="connsiteX53" fmla="*/ 5383697 w 6312845"/>
              <a:gd name="connsiteY53" fmla="*/ 943896 h 3510116"/>
              <a:gd name="connsiteX54" fmla="*/ 5427942 w 6312845"/>
              <a:gd name="connsiteY54" fmla="*/ 958645 h 3510116"/>
              <a:gd name="connsiteX55" fmla="*/ 5516432 w 6312845"/>
              <a:gd name="connsiteY55" fmla="*/ 1002890 h 3510116"/>
              <a:gd name="connsiteX56" fmla="*/ 5560677 w 6312845"/>
              <a:gd name="connsiteY56" fmla="*/ 1047135 h 3510116"/>
              <a:gd name="connsiteX57" fmla="*/ 5604922 w 6312845"/>
              <a:gd name="connsiteY57" fmla="*/ 1076632 h 3510116"/>
              <a:gd name="connsiteX58" fmla="*/ 5634419 w 6312845"/>
              <a:gd name="connsiteY58" fmla="*/ 1120877 h 3510116"/>
              <a:gd name="connsiteX59" fmla="*/ 5678664 w 6312845"/>
              <a:gd name="connsiteY59" fmla="*/ 1150374 h 3510116"/>
              <a:gd name="connsiteX60" fmla="*/ 5722909 w 6312845"/>
              <a:gd name="connsiteY60" fmla="*/ 1194619 h 3510116"/>
              <a:gd name="connsiteX61" fmla="*/ 5767155 w 6312845"/>
              <a:gd name="connsiteY61" fmla="*/ 1224116 h 3510116"/>
              <a:gd name="connsiteX62" fmla="*/ 5811400 w 6312845"/>
              <a:gd name="connsiteY62" fmla="*/ 1268361 h 3510116"/>
              <a:gd name="connsiteX63" fmla="*/ 5855645 w 6312845"/>
              <a:gd name="connsiteY63" fmla="*/ 1283109 h 3510116"/>
              <a:gd name="connsiteX64" fmla="*/ 5958884 w 6312845"/>
              <a:gd name="connsiteY64" fmla="*/ 1430593 h 3510116"/>
              <a:gd name="connsiteX65" fmla="*/ 6003129 w 6312845"/>
              <a:gd name="connsiteY65" fmla="*/ 1460090 h 3510116"/>
              <a:gd name="connsiteX66" fmla="*/ 6047374 w 6312845"/>
              <a:gd name="connsiteY66" fmla="*/ 1504335 h 3510116"/>
              <a:gd name="connsiteX67" fmla="*/ 6106368 w 6312845"/>
              <a:gd name="connsiteY67" fmla="*/ 1592825 h 3510116"/>
              <a:gd name="connsiteX68" fmla="*/ 6150613 w 6312845"/>
              <a:gd name="connsiteY68" fmla="*/ 1696064 h 3510116"/>
              <a:gd name="connsiteX69" fmla="*/ 6209606 w 6312845"/>
              <a:gd name="connsiteY69" fmla="*/ 1784554 h 3510116"/>
              <a:gd name="connsiteX70" fmla="*/ 6239103 w 6312845"/>
              <a:gd name="connsiteY70" fmla="*/ 1828800 h 3510116"/>
              <a:gd name="connsiteX71" fmla="*/ 6253851 w 6312845"/>
              <a:gd name="connsiteY71" fmla="*/ 1873045 h 3510116"/>
              <a:gd name="connsiteX72" fmla="*/ 6283348 w 6312845"/>
              <a:gd name="connsiteY72" fmla="*/ 1917290 h 3510116"/>
              <a:gd name="connsiteX73" fmla="*/ 6298097 w 6312845"/>
              <a:gd name="connsiteY73" fmla="*/ 1976283 h 3510116"/>
              <a:gd name="connsiteX74" fmla="*/ 6312845 w 6312845"/>
              <a:gd name="connsiteY74" fmla="*/ 2123767 h 3510116"/>
              <a:gd name="connsiteX75" fmla="*/ 6298097 w 6312845"/>
              <a:gd name="connsiteY75" fmla="*/ 2418735 h 3510116"/>
              <a:gd name="connsiteX76" fmla="*/ 6268600 w 6312845"/>
              <a:gd name="connsiteY76" fmla="*/ 2595716 h 3510116"/>
              <a:gd name="connsiteX77" fmla="*/ 6239103 w 6312845"/>
              <a:gd name="connsiteY77" fmla="*/ 2757948 h 3510116"/>
              <a:gd name="connsiteX78" fmla="*/ 6194858 w 6312845"/>
              <a:gd name="connsiteY78" fmla="*/ 2875935 h 3510116"/>
              <a:gd name="connsiteX79" fmla="*/ 6165361 w 6312845"/>
              <a:gd name="connsiteY79" fmla="*/ 2979174 h 3510116"/>
              <a:gd name="connsiteX80" fmla="*/ 6017877 w 6312845"/>
              <a:gd name="connsiteY80" fmla="*/ 3111909 h 3510116"/>
              <a:gd name="connsiteX81" fmla="*/ 5958884 w 6312845"/>
              <a:gd name="connsiteY81" fmla="*/ 3141406 h 3510116"/>
              <a:gd name="connsiteX82" fmla="*/ 5870393 w 6312845"/>
              <a:gd name="connsiteY82" fmla="*/ 3170903 h 3510116"/>
              <a:gd name="connsiteX83" fmla="*/ 5693413 w 6312845"/>
              <a:gd name="connsiteY83" fmla="*/ 3244645 h 3510116"/>
              <a:gd name="connsiteX84" fmla="*/ 5604922 w 6312845"/>
              <a:gd name="connsiteY84" fmla="*/ 3274141 h 3510116"/>
              <a:gd name="connsiteX85" fmla="*/ 5531180 w 6312845"/>
              <a:gd name="connsiteY85" fmla="*/ 3288890 h 3510116"/>
              <a:gd name="connsiteX86" fmla="*/ 5486935 w 6312845"/>
              <a:gd name="connsiteY86" fmla="*/ 3303638 h 3510116"/>
              <a:gd name="connsiteX87" fmla="*/ 5413193 w 6312845"/>
              <a:gd name="connsiteY87" fmla="*/ 3318387 h 3510116"/>
              <a:gd name="connsiteX88" fmla="*/ 5295206 w 6312845"/>
              <a:gd name="connsiteY88" fmla="*/ 3347883 h 3510116"/>
              <a:gd name="connsiteX89" fmla="*/ 5073980 w 6312845"/>
              <a:gd name="connsiteY89" fmla="*/ 3377380 h 3510116"/>
              <a:gd name="connsiteX90" fmla="*/ 4897000 w 6312845"/>
              <a:gd name="connsiteY90" fmla="*/ 3406877 h 3510116"/>
              <a:gd name="connsiteX91" fmla="*/ 4646277 w 6312845"/>
              <a:gd name="connsiteY91" fmla="*/ 3421625 h 3510116"/>
              <a:gd name="connsiteX92" fmla="*/ 4528290 w 6312845"/>
              <a:gd name="connsiteY92" fmla="*/ 3451122 h 3510116"/>
              <a:gd name="connsiteX93" fmla="*/ 4351309 w 6312845"/>
              <a:gd name="connsiteY93" fmla="*/ 3465870 h 3510116"/>
              <a:gd name="connsiteX94" fmla="*/ 4115335 w 6312845"/>
              <a:gd name="connsiteY94" fmla="*/ 3495367 h 3510116"/>
              <a:gd name="connsiteX95" fmla="*/ 3997348 w 6312845"/>
              <a:gd name="connsiteY95" fmla="*/ 3510116 h 3510116"/>
              <a:gd name="connsiteX96" fmla="*/ 2611000 w 6312845"/>
              <a:gd name="connsiteY96" fmla="*/ 3495367 h 3510116"/>
              <a:gd name="connsiteX97" fmla="*/ 2566755 w 6312845"/>
              <a:gd name="connsiteY97" fmla="*/ 3480619 h 3510116"/>
              <a:gd name="connsiteX98" fmla="*/ 2389774 w 6312845"/>
              <a:gd name="connsiteY98" fmla="*/ 3465870 h 3510116"/>
              <a:gd name="connsiteX99" fmla="*/ 2286535 w 6312845"/>
              <a:gd name="connsiteY99" fmla="*/ 3451122 h 3510116"/>
              <a:gd name="connsiteX100" fmla="*/ 1858832 w 6312845"/>
              <a:gd name="connsiteY100" fmla="*/ 3421625 h 3510116"/>
              <a:gd name="connsiteX101" fmla="*/ 1770342 w 6312845"/>
              <a:gd name="connsiteY101" fmla="*/ 3406877 h 3510116"/>
              <a:gd name="connsiteX102" fmla="*/ 1563864 w 6312845"/>
              <a:gd name="connsiteY102" fmla="*/ 3377380 h 3510116"/>
              <a:gd name="connsiteX103" fmla="*/ 1416380 w 6312845"/>
              <a:gd name="connsiteY103" fmla="*/ 3347883 h 3510116"/>
              <a:gd name="connsiteX104" fmla="*/ 1357387 w 6312845"/>
              <a:gd name="connsiteY104" fmla="*/ 3318387 h 3510116"/>
              <a:gd name="connsiteX105" fmla="*/ 1313142 w 6312845"/>
              <a:gd name="connsiteY105" fmla="*/ 3303638 h 3510116"/>
              <a:gd name="connsiteX106" fmla="*/ 1224651 w 6312845"/>
              <a:gd name="connsiteY106" fmla="*/ 3244645 h 3510116"/>
              <a:gd name="connsiteX107" fmla="*/ 1150909 w 6312845"/>
              <a:gd name="connsiteY107" fmla="*/ 3170903 h 3510116"/>
              <a:gd name="connsiteX108" fmla="*/ 1062419 w 6312845"/>
              <a:gd name="connsiteY108" fmla="*/ 3082412 h 3510116"/>
              <a:gd name="connsiteX109" fmla="*/ 1003426 w 6312845"/>
              <a:gd name="connsiteY109" fmla="*/ 3038167 h 3510116"/>
              <a:gd name="connsiteX110" fmla="*/ 914935 w 6312845"/>
              <a:gd name="connsiteY110" fmla="*/ 2964425 h 3510116"/>
              <a:gd name="connsiteX111" fmla="*/ 826445 w 6312845"/>
              <a:gd name="connsiteY111" fmla="*/ 2890683 h 3510116"/>
              <a:gd name="connsiteX112" fmla="*/ 782200 w 6312845"/>
              <a:gd name="connsiteY112" fmla="*/ 2846438 h 3510116"/>
              <a:gd name="connsiteX113" fmla="*/ 723206 w 6312845"/>
              <a:gd name="connsiteY113" fmla="*/ 2802193 h 3510116"/>
              <a:gd name="connsiteX114" fmla="*/ 664213 w 6312845"/>
              <a:gd name="connsiteY114" fmla="*/ 2713703 h 3510116"/>
              <a:gd name="connsiteX115" fmla="*/ 634716 w 6312845"/>
              <a:gd name="connsiteY115" fmla="*/ 2669458 h 3510116"/>
              <a:gd name="connsiteX116" fmla="*/ 546226 w 6312845"/>
              <a:gd name="connsiteY116" fmla="*/ 2551470 h 3510116"/>
              <a:gd name="connsiteX117" fmla="*/ 516729 w 6312845"/>
              <a:gd name="connsiteY117" fmla="*/ 2507225 h 3510116"/>
              <a:gd name="connsiteX118" fmla="*/ 428238 w 6312845"/>
              <a:gd name="connsiteY118" fmla="*/ 2418735 h 3510116"/>
              <a:gd name="connsiteX119" fmla="*/ 339748 w 6312845"/>
              <a:gd name="connsiteY119" fmla="*/ 2344993 h 3510116"/>
              <a:gd name="connsiteX120" fmla="*/ 310251 w 6312845"/>
              <a:gd name="connsiteY120" fmla="*/ 2286000 h 3510116"/>
              <a:gd name="connsiteX121" fmla="*/ 266006 w 6312845"/>
              <a:gd name="connsiteY121" fmla="*/ 2241754 h 3510116"/>
              <a:gd name="connsiteX122" fmla="*/ 207013 w 6312845"/>
              <a:gd name="connsiteY122" fmla="*/ 2153264 h 3510116"/>
              <a:gd name="connsiteX123" fmla="*/ 177516 w 6312845"/>
              <a:gd name="connsiteY123" fmla="*/ 2109019 h 3510116"/>
              <a:gd name="connsiteX124" fmla="*/ 133271 w 6312845"/>
              <a:gd name="connsiteY124" fmla="*/ 2050025 h 3510116"/>
              <a:gd name="connsiteX125" fmla="*/ 103774 w 6312845"/>
              <a:gd name="connsiteY125" fmla="*/ 2005780 h 3510116"/>
              <a:gd name="connsiteX126" fmla="*/ 89026 w 6312845"/>
              <a:gd name="connsiteY126" fmla="*/ 1946787 h 3510116"/>
              <a:gd name="connsiteX127" fmla="*/ 59529 w 6312845"/>
              <a:gd name="connsiteY127" fmla="*/ 1887793 h 3510116"/>
              <a:gd name="connsiteX128" fmla="*/ 44780 w 6312845"/>
              <a:gd name="connsiteY128" fmla="*/ 1814051 h 3510116"/>
              <a:gd name="connsiteX129" fmla="*/ 30032 w 6312845"/>
              <a:gd name="connsiteY129" fmla="*/ 1769806 h 3510116"/>
              <a:gd name="connsiteX130" fmla="*/ 15284 w 6312845"/>
              <a:gd name="connsiteY130" fmla="*/ 1710812 h 3510116"/>
              <a:gd name="connsiteX131" fmla="*/ 15284 w 6312845"/>
              <a:gd name="connsiteY131" fmla="*/ 1342103 h 3510116"/>
              <a:gd name="connsiteX132" fmla="*/ 30032 w 6312845"/>
              <a:gd name="connsiteY132" fmla="*/ 1297858 h 3510116"/>
              <a:gd name="connsiteX133" fmla="*/ 44780 w 6312845"/>
              <a:gd name="connsiteY133" fmla="*/ 1238864 h 3510116"/>
              <a:gd name="connsiteX134" fmla="*/ 103774 w 6312845"/>
              <a:gd name="connsiteY134" fmla="*/ 1150374 h 3510116"/>
              <a:gd name="connsiteX135" fmla="*/ 162768 w 6312845"/>
              <a:gd name="connsiteY135" fmla="*/ 1120877 h 3510116"/>
              <a:gd name="connsiteX136" fmla="*/ 295503 w 6312845"/>
              <a:gd name="connsiteY136" fmla="*/ 1047135 h 3510116"/>
              <a:gd name="connsiteX137" fmla="*/ 369245 w 6312845"/>
              <a:gd name="connsiteY137" fmla="*/ 973393 h 3510116"/>
              <a:gd name="connsiteX138" fmla="*/ 413490 w 6312845"/>
              <a:gd name="connsiteY138" fmla="*/ 929148 h 351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6312845" h="3510116">
                <a:moveTo>
                  <a:pt x="575722" y="1401096"/>
                </a:moveTo>
                <a:cubicBezTo>
                  <a:pt x="600303" y="1371599"/>
                  <a:pt x="626426" y="1343323"/>
                  <a:pt x="649464" y="1312606"/>
                </a:cubicBezTo>
                <a:cubicBezTo>
                  <a:pt x="670735" y="1284246"/>
                  <a:pt x="688793" y="1253613"/>
                  <a:pt x="708458" y="1224116"/>
                </a:cubicBezTo>
                <a:cubicBezTo>
                  <a:pt x="735728" y="1183212"/>
                  <a:pt x="767451" y="1145458"/>
                  <a:pt x="796948" y="1106129"/>
                </a:cubicBezTo>
                <a:cubicBezTo>
                  <a:pt x="818219" y="1077768"/>
                  <a:pt x="830874" y="1042706"/>
                  <a:pt x="855942" y="1017638"/>
                </a:cubicBezTo>
                <a:cubicBezTo>
                  <a:pt x="870690" y="1002890"/>
                  <a:pt x="888064" y="990365"/>
                  <a:pt x="900187" y="973393"/>
                </a:cubicBezTo>
                <a:cubicBezTo>
                  <a:pt x="912966" y="955503"/>
                  <a:pt x="918373" y="933252"/>
                  <a:pt x="929684" y="914400"/>
                </a:cubicBezTo>
                <a:cubicBezTo>
                  <a:pt x="947923" y="884001"/>
                  <a:pt x="972823" y="857617"/>
                  <a:pt x="988677" y="825909"/>
                </a:cubicBezTo>
                <a:cubicBezTo>
                  <a:pt x="998509" y="806245"/>
                  <a:pt x="1005979" y="785209"/>
                  <a:pt x="1018174" y="766916"/>
                </a:cubicBezTo>
                <a:cubicBezTo>
                  <a:pt x="1045444" y="726011"/>
                  <a:pt x="1077167" y="688258"/>
                  <a:pt x="1106664" y="648929"/>
                </a:cubicBezTo>
                <a:lnTo>
                  <a:pt x="1150909" y="589935"/>
                </a:lnTo>
                <a:cubicBezTo>
                  <a:pt x="1172179" y="561574"/>
                  <a:pt x="1190238" y="530942"/>
                  <a:pt x="1209903" y="501445"/>
                </a:cubicBezTo>
                <a:lnTo>
                  <a:pt x="1239400" y="457200"/>
                </a:lnTo>
                <a:lnTo>
                  <a:pt x="1298393" y="368709"/>
                </a:lnTo>
                <a:cubicBezTo>
                  <a:pt x="1307016" y="355774"/>
                  <a:pt x="1327890" y="358877"/>
                  <a:pt x="1342638" y="353961"/>
                </a:cubicBezTo>
                <a:lnTo>
                  <a:pt x="1475374" y="265470"/>
                </a:lnTo>
                <a:cubicBezTo>
                  <a:pt x="1492239" y="254226"/>
                  <a:pt x="1514878" y="256290"/>
                  <a:pt x="1534368" y="250722"/>
                </a:cubicBezTo>
                <a:cubicBezTo>
                  <a:pt x="1549316" y="246451"/>
                  <a:pt x="1563665" y="240245"/>
                  <a:pt x="1578613" y="235974"/>
                </a:cubicBezTo>
                <a:cubicBezTo>
                  <a:pt x="1598103" y="230405"/>
                  <a:pt x="1618627" y="228342"/>
                  <a:pt x="1637606" y="221225"/>
                </a:cubicBezTo>
                <a:cubicBezTo>
                  <a:pt x="1658192" y="213505"/>
                  <a:pt x="1676392" y="200390"/>
                  <a:pt x="1696600" y="191729"/>
                </a:cubicBezTo>
                <a:cubicBezTo>
                  <a:pt x="1710889" y="185605"/>
                  <a:pt x="1726556" y="183104"/>
                  <a:pt x="1740845" y="176980"/>
                </a:cubicBezTo>
                <a:cubicBezTo>
                  <a:pt x="1761053" y="168319"/>
                  <a:pt x="1779252" y="155203"/>
                  <a:pt x="1799838" y="147483"/>
                </a:cubicBezTo>
                <a:cubicBezTo>
                  <a:pt x="1818817" y="140366"/>
                  <a:pt x="1839342" y="138303"/>
                  <a:pt x="1858832" y="132735"/>
                </a:cubicBezTo>
                <a:cubicBezTo>
                  <a:pt x="1873780" y="128464"/>
                  <a:pt x="1888079" y="122077"/>
                  <a:pt x="1903077" y="117987"/>
                </a:cubicBezTo>
                <a:cubicBezTo>
                  <a:pt x="1942188" y="107320"/>
                  <a:pt x="1981735" y="98322"/>
                  <a:pt x="2021064" y="88490"/>
                </a:cubicBezTo>
                <a:cubicBezTo>
                  <a:pt x="2046748" y="82069"/>
                  <a:pt x="2069690" y="67365"/>
                  <a:pt x="2094806" y="58993"/>
                </a:cubicBezTo>
                <a:cubicBezTo>
                  <a:pt x="2146183" y="41867"/>
                  <a:pt x="2187842" y="40386"/>
                  <a:pt x="2242290" y="29496"/>
                </a:cubicBezTo>
                <a:cubicBezTo>
                  <a:pt x="2416115" y="-5269"/>
                  <a:pt x="2142123" y="37485"/>
                  <a:pt x="2404522" y="0"/>
                </a:cubicBezTo>
                <a:lnTo>
                  <a:pt x="3082948" y="14748"/>
                </a:lnTo>
                <a:cubicBezTo>
                  <a:pt x="3116434" y="16036"/>
                  <a:pt x="3193265" y="33626"/>
                  <a:pt x="3230432" y="44245"/>
                </a:cubicBezTo>
                <a:cubicBezTo>
                  <a:pt x="3245380" y="48516"/>
                  <a:pt x="3259929" y="54077"/>
                  <a:pt x="3274677" y="58993"/>
                </a:cubicBezTo>
                <a:cubicBezTo>
                  <a:pt x="3417098" y="153941"/>
                  <a:pt x="3192196" y="12117"/>
                  <a:pt x="3392664" y="103238"/>
                </a:cubicBezTo>
                <a:cubicBezTo>
                  <a:pt x="3424937" y="117908"/>
                  <a:pt x="3451658" y="142567"/>
                  <a:pt x="3481155" y="162232"/>
                </a:cubicBezTo>
                <a:cubicBezTo>
                  <a:pt x="3481158" y="162234"/>
                  <a:pt x="3591765" y="199102"/>
                  <a:pt x="3613890" y="206477"/>
                </a:cubicBezTo>
                <a:cubicBezTo>
                  <a:pt x="3641085" y="215542"/>
                  <a:pt x="3662393" y="237132"/>
                  <a:pt x="3687632" y="250722"/>
                </a:cubicBezTo>
                <a:cubicBezTo>
                  <a:pt x="3731704" y="274453"/>
                  <a:pt x="3794953" y="310737"/>
                  <a:pt x="3849864" y="324464"/>
                </a:cubicBezTo>
                <a:cubicBezTo>
                  <a:pt x="3874183" y="330544"/>
                  <a:pt x="3899025" y="334296"/>
                  <a:pt x="3923606" y="339212"/>
                </a:cubicBezTo>
                <a:cubicBezTo>
                  <a:pt x="3948187" y="349044"/>
                  <a:pt x="3972232" y="360337"/>
                  <a:pt x="3997348" y="368709"/>
                </a:cubicBezTo>
                <a:cubicBezTo>
                  <a:pt x="4031301" y="380027"/>
                  <a:pt x="4067357" y="384914"/>
                  <a:pt x="4100587" y="398206"/>
                </a:cubicBezTo>
                <a:cubicBezTo>
                  <a:pt x="4117045" y="404789"/>
                  <a:pt x="4129442" y="418909"/>
                  <a:pt x="4144832" y="427703"/>
                </a:cubicBezTo>
                <a:cubicBezTo>
                  <a:pt x="4163921" y="438611"/>
                  <a:pt x="4183413" y="449035"/>
                  <a:pt x="4203826" y="457200"/>
                </a:cubicBezTo>
                <a:cubicBezTo>
                  <a:pt x="4232694" y="468747"/>
                  <a:pt x="4264506" y="472791"/>
                  <a:pt x="4292316" y="486696"/>
                </a:cubicBezTo>
                <a:cubicBezTo>
                  <a:pt x="4356838" y="518958"/>
                  <a:pt x="4431635" y="558398"/>
                  <a:pt x="4498793" y="575187"/>
                </a:cubicBezTo>
                <a:cubicBezTo>
                  <a:pt x="4528728" y="582671"/>
                  <a:pt x="4572411" y="591988"/>
                  <a:pt x="4602032" y="604683"/>
                </a:cubicBezTo>
                <a:cubicBezTo>
                  <a:pt x="4622240" y="613344"/>
                  <a:pt x="4640818" y="625519"/>
                  <a:pt x="4661026" y="634180"/>
                </a:cubicBezTo>
                <a:cubicBezTo>
                  <a:pt x="4675315" y="640304"/>
                  <a:pt x="4690715" y="643470"/>
                  <a:pt x="4705271" y="648929"/>
                </a:cubicBezTo>
                <a:cubicBezTo>
                  <a:pt x="4730059" y="658225"/>
                  <a:pt x="4754976" y="667331"/>
                  <a:pt x="4779013" y="678425"/>
                </a:cubicBezTo>
                <a:cubicBezTo>
                  <a:pt x="4818937" y="696851"/>
                  <a:pt x="4857671" y="717754"/>
                  <a:pt x="4897000" y="737419"/>
                </a:cubicBezTo>
                <a:cubicBezTo>
                  <a:pt x="4916664" y="747251"/>
                  <a:pt x="4935136" y="759964"/>
                  <a:pt x="4955993" y="766916"/>
                </a:cubicBezTo>
                <a:cubicBezTo>
                  <a:pt x="4994289" y="779681"/>
                  <a:pt x="5038706" y="793524"/>
                  <a:pt x="5073980" y="811161"/>
                </a:cubicBezTo>
                <a:cubicBezTo>
                  <a:pt x="5089834" y="819088"/>
                  <a:pt x="5102372" y="832731"/>
                  <a:pt x="5118226" y="840658"/>
                </a:cubicBezTo>
                <a:cubicBezTo>
                  <a:pt x="5139383" y="851237"/>
                  <a:pt x="5202563" y="865429"/>
                  <a:pt x="5221464" y="870154"/>
                </a:cubicBezTo>
                <a:cubicBezTo>
                  <a:pt x="5417094" y="967969"/>
                  <a:pt x="5172817" y="849306"/>
                  <a:pt x="5324703" y="914400"/>
                </a:cubicBezTo>
                <a:cubicBezTo>
                  <a:pt x="5344911" y="923061"/>
                  <a:pt x="5363489" y="935235"/>
                  <a:pt x="5383697" y="943896"/>
                </a:cubicBezTo>
                <a:cubicBezTo>
                  <a:pt x="5397986" y="950020"/>
                  <a:pt x="5414037" y="951693"/>
                  <a:pt x="5427942" y="958645"/>
                </a:cubicBezTo>
                <a:cubicBezTo>
                  <a:pt x="5542303" y="1015825"/>
                  <a:pt x="5405220" y="965818"/>
                  <a:pt x="5516432" y="1002890"/>
                </a:cubicBezTo>
                <a:cubicBezTo>
                  <a:pt x="5531180" y="1017638"/>
                  <a:pt x="5544654" y="1033782"/>
                  <a:pt x="5560677" y="1047135"/>
                </a:cubicBezTo>
                <a:cubicBezTo>
                  <a:pt x="5574294" y="1058483"/>
                  <a:pt x="5592388" y="1064098"/>
                  <a:pt x="5604922" y="1076632"/>
                </a:cubicBezTo>
                <a:cubicBezTo>
                  <a:pt x="5617456" y="1089166"/>
                  <a:pt x="5621885" y="1108343"/>
                  <a:pt x="5634419" y="1120877"/>
                </a:cubicBezTo>
                <a:cubicBezTo>
                  <a:pt x="5646953" y="1133411"/>
                  <a:pt x="5665047" y="1139026"/>
                  <a:pt x="5678664" y="1150374"/>
                </a:cubicBezTo>
                <a:cubicBezTo>
                  <a:pt x="5694687" y="1163727"/>
                  <a:pt x="5706886" y="1181267"/>
                  <a:pt x="5722909" y="1194619"/>
                </a:cubicBezTo>
                <a:cubicBezTo>
                  <a:pt x="5736526" y="1205967"/>
                  <a:pt x="5753538" y="1212768"/>
                  <a:pt x="5767155" y="1224116"/>
                </a:cubicBezTo>
                <a:cubicBezTo>
                  <a:pt x="5783178" y="1237468"/>
                  <a:pt x="5794046" y="1256792"/>
                  <a:pt x="5811400" y="1268361"/>
                </a:cubicBezTo>
                <a:cubicBezTo>
                  <a:pt x="5824335" y="1276984"/>
                  <a:pt x="5840897" y="1278193"/>
                  <a:pt x="5855645" y="1283109"/>
                </a:cubicBezTo>
                <a:cubicBezTo>
                  <a:pt x="5865289" y="1297575"/>
                  <a:pt x="5937038" y="1408748"/>
                  <a:pt x="5958884" y="1430593"/>
                </a:cubicBezTo>
                <a:cubicBezTo>
                  <a:pt x="5971418" y="1443127"/>
                  <a:pt x="5989512" y="1448742"/>
                  <a:pt x="6003129" y="1460090"/>
                </a:cubicBezTo>
                <a:cubicBezTo>
                  <a:pt x="6019152" y="1473443"/>
                  <a:pt x="6032626" y="1489587"/>
                  <a:pt x="6047374" y="1504335"/>
                </a:cubicBezTo>
                <a:cubicBezTo>
                  <a:pt x="6079011" y="1599248"/>
                  <a:pt x="6037319" y="1496156"/>
                  <a:pt x="6106368" y="1592825"/>
                </a:cubicBezTo>
                <a:cubicBezTo>
                  <a:pt x="6180202" y="1696193"/>
                  <a:pt x="6102476" y="1609417"/>
                  <a:pt x="6150613" y="1696064"/>
                </a:cubicBezTo>
                <a:cubicBezTo>
                  <a:pt x="6167829" y="1727053"/>
                  <a:pt x="6189942" y="1755057"/>
                  <a:pt x="6209606" y="1784554"/>
                </a:cubicBezTo>
                <a:lnTo>
                  <a:pt x="6239103" y="1828800"/>
                </a:lnTo>
                <a:cubicBezTo>
                  <a:pt x="6244019" y="1843548"/>
                  <a:pt x="6246899" y="1859140"/>
                  <a:pt x="6253851" y="1873045"/>
                </a:cubicBezTo>
                <a:cubicBezTo>
                  <a:pt x="6261778" y="1888899"/>
                  <a:pt x="6276365" y="1900998"/>
                  <a:pt x="6283348" y="1917290"/>
                </a:cubicBezTo>
                <a:cubicBezTo>
                  <a:pt x="6291333" y="1935921"/>
                  <a:pt x="6293181" y="1956619"/>
                  <a:pt x="6298097" y="1976283"/>
                </a:cubicBezTo>
                <a:cubicBezTo>
                  <a:pt x="6303013" y="2025444"/>
                  <a:pt x="6312845" y="2074360"/>
                  <a:pt x="6312845" y="2123767"/>
                </a:cubicBezTo>
                <a:cubicBezTo>
                  <a:pt x="6312845" y="2222212"/>
                  <a:pt x="6305369" y="2320558"/>
                  <a:pt x="6298097" y="2418735"/>
                </a:cubicBezTo>
                <a:cubicBezTo>
                  <a:pt x="6290383" y="2522870"/>
                  <a:pt x="6282536" y="2505135"/>
                  <a:pt x="6268600" y="2595716"/>
                </a:cubicBezTo>
                <a:cubicBezTo>
                  <a:pt x="6231992" y="2833664"/>
                  <a:pt x="6274202" y="2635100"/>
                  <a:pt x="6239103" y="2757948"/>
                </a:cubicBezTo>
                <a:cubicBezTo>
                  <a:pt x="6178539" y="2969925"/>
                  <a:pt x="6277331" y="2656010"/>
                  <a:pt x="6194858" y="2875935"/>
                </a:cubicBezTo>
                <a:cubicBezTo>
                  <a:pt x="6192706" y="2881673"/>
                  <a:pt x="6173965" y="2968111"/>
                  <a:pt x="6165361" y="2979174"/>
                </a:cubicBezTo>
                <a:cubicBezTo>
                  <a:pt x="6134925" y="3018306"/>
                  <a:pt x="6065792" y="3081962"/>
                  <a:pt x="6017877" y="3111909"/>
                </a:cubicBezTo>
                <a:cubicBezTo>
                  <a:pt x="5999233" y="3123561"/>
                  <a:pt x="5979297" y="3133241"/>
                  <a:pt x="5958884" y="3141406"/>
                </a:cubicBezTo>
                <a:cubicBezTo>
                  <a:pt x="5930015" y="3152954"/>
                  <a:pt x="5896263" y="3153656"/>
                  <a:pt x="5870393" y="3170903"/>
                </a:cubicBezTo>
                <a:cubicBezTo>
                  <a:pt x="5787343" y="3226270"/>
                  <a:pt x="5842963" y="3194795"/>
                  <a:pt x="5693413" y="3244645"/>
                </a:cubicBezTo>
                <a:lnTo>
                  <a:pt x="5604922" y="3274141"/>
                </a:lnTo>
                <a:cubicBezTo>
                  <a:pt x="5581141" y="3282068"/>
                  <a:pt x="5555499" y="3282810"/>
                  <a:pt x="5531180" y="3288890"/>
                </a:cubicBezTo>
                <a:cubicBezTo>
                  <a:pt x="5516098" y="3292661"/>
                  <a:pt x="5502017" y="3299867"/>
                  <a:pt x="5486935" y="3303638"/>
                </a:cubicBezTo>
                <a:cubicBezTo>
                  <a:pt x="5462616" y="3309718"/>
                  <a:pt x="5437619" y="3312750"/>
                  <a:pt x="5413193" y="3318387"/>
                </a:cubicBezTo>
                <a:cubicBezTo>
                  <a:pt x="5373692" y="3327503"/>
                  <a:pt x="5335194" y="3341218"/>
                  <a:pt x="5295206" y="3347883"/>
                </a:cubicBezTo>
                <a:cubicBezTo>
                  <a:pt x="5017338" y="3394196"/>
                  <a:pt x="5452993" y="3323236"/>
                  <a:pt x="5073980" y="3377380"/>
                </a:cubicBezTo>
                <a:cubicBezTo>
                  <a:pt x="5014774" y="3385838"/>
                  <a:pt x="4956704" y="3403365"/>
                  <a:pt x="4897000" y="3406877"/>
                </a:cubicBezTo>
                <a:lnTo>
                  <a:pt x="4646277" y="3421625"/>
                </a:lnTo>
                <a:cubicBezTo>
                  <a:pt x="4599320" y="3437278"/>
                  <a:pt x="4583303" y="3444650"/>
                  <a:pt x="4528290" y="3451122"/>
                </a:cubicBezTo>
                <a:cubicBezTo>
                  <a:pt x="4469497" y="3458039"/>
                  <a:pt x="4410170" y="3459563"/>
                  <a:pt x="4351309" y="3465870"/>
                </a:cubicBezTo>
                <a:cubicBezTo>
                  <a:pt x="4272490" y="3474315"/>
                  <a:pt x="4193993" y="3485535"/>
                  <a:pt x="4115335" y="3495367"/>
                </a:cubicBezTo>
                <a:lnTo>
                  <a:pt x="3997348" y="3510116"/>
                </a:lnTo>
                <a:lnTo>
                  <a:pt x="2611000" y="3495367"/>
                </a:lnTo>
                <a:cubicBezTo>
                  <a:pt x="2595457" y="3495047"/>
                  <a:pt x="2582165" y="3482674"/>
                  <a:pt x="2566755" y="3480619"/>
                </a:cubicBezTo>
                <a:cubicBezTo>
                  <a:pt x="2508076" y="3472795"/>
                  <a:pt x="2448647" y="3472067"/>
                  <a:pt x="2389774" y="3465870"/>
                </a:cubicBezTo>
                <a:cubicBezTo>
                  <a:pt x="2355203" y="3462231"/>
                  <a:pt x="2321085" y="3454961"/>
                  <a:pt x="2286535" y="3451122"/>
                </a:cubicBezTo>
                <a:cubicBezTo>
                  <a:pt x="2127135" y="3433411"/>
                  <a:pt x="2029839" y="3431126"/>
                  <a:pt x="1858832" y="3421625"/>
                </a:cubicBezTo>
                <a:lnTo>
                  <a:pt x="1770342" y="3406877"/>
                </a:lnTo>
                <a:cubicBezTo>
                  <a:pt x="1701586" y="3396564"/>
                  <a:pt x="1631313" y="3394242"/>
                  <a:pt x="1563864" y="3377380"/>
                </a:cubicBezTo>
                <a:cubicBezTo>
                  <a:pt x="1475860" y="3355379"/>
                  <a:pt x="1524865" y="3365964"/>
                  <a:pt x="1416380" y="3347883"/>
                </a:cubicBezTo>
                <a:cubicBezTo>
                  <a:pt x="1396716" y="3338051"/>
                  <a:pt x="1377595" y="3327047"/>
                  <a:pt x="1357387" y="3318387"/>
                </a:cubicBezTo>
                <a:cubicBezTo>
                  <a:pt x="1343098" y="3312263"/>
                  <a:pt x="1326732" y="3311188"/>
                  <a:pt x="1313142" y="3303638"/>
                </a:cubicBezTo>
                <a:cubicBezTo>
                  <a:pt x="1282152" y="3286422"/>
                  <a:pt x="1224651" y="3244645"/>
                  <a:pt x="1224651" y="3244645"/>
                </a:cubicBezTo>
                <a:cubicBezTo>
                  <a:pt x="1163871" y="3153473"/>
                  <a:pt x="1231356" y="3242411"/>
                  <a:pt x="1150909" y="3170903"/>
                </a:cubicBezTo>
                <a:cubicBezTo>
                  <a:pt x="1119731" y="3143189"/>
                  <a:pt x="1095791" y="3107441"/>
                  <a:pt x="1062419" y="3082412"/>
                </a:cubicBezTo>
                <a:cubicBezTo>
                  <a:pt x="1042755" y="3067664"/>
                  <a:pt x="1020807" y="3055548"/>
                  <a:pt x="1003426" y="3038167"/>
                </a:cubicBezTo>
                <a:cubicBezTo>
                  <a:pt x="923066" y="2957808"/>
                  <a:pt x="999440" y="2992595"/>
                  <a:pt x="914935" y="2964425"/>
                </a:cubicBezTo>
                <a:cubicBezTo>
                  <a:pt x="785673" y="2835163"/>
                  <a:pt x="949644" y="2993349"/>
                  <a:pt x="826445" y="2890683"/>
                </a:cubicBezTo>
                <a:cubicBezTo>
                  <a:pt x="810422" y="2877330"/>
                  <a:pt x="798036" y="2860012"/>
                  <a:pt x="782200" y="2846438"/>
                </a:cubicBezTo>
                <a:cubicBezTo>
                  <a:pt x="763537" y="2830441"/>
                  <a:pt x="739537" y="2820565"/>
                  <a:pt x="723206" y="2802193"/>
                </a:cubicBezTo>
                <a:cubicBezTo>
                  <a:pt x="699654" y="2775697"/>
                  <a:pt x="683877" y="2743200"/>
                  <a:pt x="664213" y="2713703"/>
                </a:cubicBezTo>
                <a:cubicBezTo>
                  <a:pt x="654381" y="2698955"/>
                  <a:pt x="645351" y="2683638"/>
                  <a:pt x="634716" y="2669458"/>
                </a:cubicBezTo>
                <a:cubicBezTo>
                  <a:pt x="605219" y="2630129"/>
                  <a:pt x="573496" y="2592375"/>
                  <a:pt x="546226" y="2551470"/>
                </a:cubicBezTo>
                <a:cubicBezTo>
                  <a:pt x="536394" y="2536722"/>
                  <a:pt x="528505" y="2520473"/>
                  <a:pt x="516729" y="2507225"/>
                </a:cubicBezTo>
                <a:cubicBezTo>
                  <a:pt x="489015" y="2476047"/>
                  <a:pt x="462947" y="2441874"/>
                  <a:pt x="428238" y="2418735"/>
                </a:cubicBezTo>
                <a:cubicBezTo>
                  <a:pt x="392958" y="2395215"/>
                  <a:pt x="365557" y="2381125"/>
                  <a:pt x="339748" y="2344993"/>
                </a:cubicBezTo>
                <a:cubicBezTo>
                  <a:pt x="326969" y="2327103"/>
                  <a:pt x="323030" y="2303890"/>
                  <a:pt x="310251" y="2286000"/>
                </a:cubicBezTo>
                <a:cubicBezTo>
                  <a:pt x="298128" y="2269028"/>
                  <a:pt x="278811" y="2258218"/>
                  <a:pt x="266006" y="2241754"/>
                </a:cubicBezTo>
                <a:cubicBezTo>
                  <a:pt x="244242" y="2213771"/>
                  <a:pt x="226677" y="2182761"/>
                  <a:pt x="207013" y="2153264"/>
                </a:cubicBezTo>
                <a:lnTo>
                  <a:pt x="177516" y="2109019"/>
                </a:lnTo>
                <a:cubicBezTo>
                  <a:pt x="163881" y="2088567"/>
                  <a:pt x="147558" y="2070027"/>
                  <a:pt x="133271" y="2050025"/>
                </a:cubicBezTo>
                <a:cubicBezTo>
                  <a:pt x="122968" y="2035601"/>
                  <a:pt x="113606" y="2020528"/>
                  <a:pt x="103774" y="2005780"/>
                </a:cubicBezTo>
                <a:cubicBezTo>
                  <a:pt x="98858" y="1986116"/>
                  <a:pt x="96143" y="1965766"/>
                  <a:pt x="89026" y="1946787"/>
                </a:cubicBezTo>
                <a:cubicBezTo>
                  <a:pt x="81306" y="1926201"/>
                  <a:pt x="66482" y="1908650"/>
                  <a:pt x="59529" y="1887793"/>
                </a:cubicBezTo>
                <a:cubicBezTo>
                  <a:pt x="51602" y="1864012"/>
                  <a:pt x="50860" y="1838370"/>
                  <a:pt x="44780" y="1814051"/>
                </a:cubicBezTo>
                <a:cubicBezTo>
                  <a:pt x="41009" y="1798969"/>
                  <a:pt x="34303" y="1784754"/>
                  <a:pt x="30032" y="1769806"/>
                </a:cubicBezTo>
                <a:cubicBezTo>
                  <a:pt x="24464" y="1750316"/>
                  <a:pt x="20200" y="1730477"/>
                  <a:pt x="15284" y="1710812"/>
                </a:cubicBezTo>
                <a:cubicBezTo>
                  <a:pt x="4106" y="1520788"/>
                  <a:pt x="-12642" y="1495694"/>
                  <a:pt x="15284" y="1342103"/>
                </a:cubicBezTo>
                <a:cubicBezTo>
                  <a:pt x="18065" y="1326808"/>
                  <a:pt x="25761" y="1312806"/>
                  <a:pt x="30032" y="1297858"/>
                </a:cubicBezTo>
                <a:cubicBezTo>
                  <a:pt x="35600" y="1278368"/>
                  <a:pt x="35715" y="1256994"/>
                  <a:pt x="44780" y="1238864"/>
                </a:cubicBezTo>
                <a:cubicBezTo>
                  <a:pt x="60634" y="1207156"/>
                  <a:pt x="84109" y="1179871"/>
                  <a:pt x="103774" y="1150374"/>
                </a:cubicBezTo>
                <a:cubicBezTo>
                  <a:pt x="115970" y="1132081"/>
                  <a:pt x="143915" y="1132189"/>
                  <a:pt x="162768" y="1120877"/>
                </a:cubicBezTo>
                <a:cubicBezTo>
                  <a:pt x="289550" y="1044808"/>
                  <a:pt x="206507" y="1076800"/>
                  <a:pt x="295503" y="1047135"/>
                </a:cubicBezTo>
                <a:cubicBezTo>
                  <a:pt x="374162" y="929148"/>
                  <a:pt x="270922" y="1071716"/>
                  <a:pt x="369245" y="973393"/>
                </a:cubicBezTo>
                <a:cubicBezTo>
                  <a:pt x="417580" y="925058"/>
                  <a:pt x="376548" y="929148"/>
                  <a:pt x="413490" y="929148"/>
                </a:cubicBezTo>
              </a:path>
            </a:pathLst>
          </a:custGeom>
          <a:ln w="57150" cmpd="sng">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6" name="TextBox 5"/>
          <p:cNvSpPr txBox="1"/>
          <p:nvPr/>
        </p:nvSpPr>
        <p:spPr>
          <a:xfrm>
            <a:off x="4267200" y="5662613"/>
            <a:ext cx="2667000" cy="647700"/>
          </a:xfrm>
          <a:prstGeom prst="rect">
            <a:avLst/>
          </a:prstGeom>
          <a:noFill/>
        </p:spPr>
        <p:txBody>
          <a:bodyPr>
            <a:spAutoFit/>
          </a:bodyPr>
          <a:lstStyle/>
          <a:p>
            <a:pPr fontAlgn="auto">
              <a:spcBef>
                <a:spcPts val="0"/>
              </a:spcBef>
              <a:spcAft>
                <a:spcPts val="0"/>
              </a:spcAft>
              <a:defRPr/>
            </a:pPr>
            <a:r>
              <a:rPr lang="en-US" sz="3600" b="1" dirty="0">
                <a:effectLst>
                  <a:outerShdw blurRad="38100" dist="38100" dir="2700000" algn="tl">
                    <a:srgbClr val="000000">
                      <a:alpha val="43137"/>
                    </a:srgbClr>
                  </a:outerShdw>
                </a:effectLst>
                <a:latin typeface="+mn-lt"/>
                <a:cs typeface="+mn-cs"/>
              </a:rPr>
              <a:t>Tell Sultan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25400" y="4953000"/>
            <a:ext cx="8890000" cy="1815882"/>
          </a:xfrm>
          <a:prstGeom prst="rect">
            <a:avLst/>
          </a:prstGeom>
        </p:spPr>
        <p:txBody>
          <a:bodyPr wrap="square">
            <a:spAutoFit/>
          </a:bodyPr>
          <a:lstStyle>
            <a:defPPr>
              <a:defRPr lang="en-US"/>
            </a:defPPr>
            <a:lvl1pPr>
              <a:defRPr sz="3600" b="1">
                <a:solidFill>
                  <a:prstClr val="white"/>
                </a:solidFill>
                <a:effectLst>
                  <a:glow rad="228600">
                    <a:schemeClr val="bg1"/>
                  </a:glow>
                  <a:outerShdw blurRad="38100" dist="38100" dir="2700000" algn="tl">
                    <a:srgbClr val="000000">
                      <a:alpha val="43137"/>
                    </a:srgbClr>
                  </a:outerShdw>
                </a:effectLst>
                <a:latin typeface="Arial" charset="0"/>
                <a:cs typeface="Arial" charset="0"/>
              </a:defRPr>
            </a:lvl1pPr>
          </a:lstStyle>
          <a:p>
            <a:pPr algn="ctr"/>
            <a:r>
              <a:rPr lang="en-US" sz="2800" dirty="0"/>
              <a:t>Tell Sultan—Schematic cross-section diagram of the fortification system at Jericho based on Kenyon's west trench.—AiG </a:t>
            </a:r>
          </a:p>
          <a:p>
            <a:pPr algn="ctr"/>
            <a:endParaRPr lang="en-US" sz="2800" dirty="0"/>
          </a:p>
        </p:txBody>
      </p:sp>
      <p:pic>
        <p:nvPicPr>
          <p:cNvPr id="4099" name="Picture 2" descr="Cross-section of Jericho's wa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0"/>
            <a:ext cx="6019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293919" y="3429000"/>
            <a:ext cx="2621481" cy="646331"/>
          </a:xfrm>
          <a:prstGeom prst="rect">
            <a:avLst/>
          </a:prstGeom>
        </p:spPr>
        <p:txBody>
          <a:bodyPr wrap="none">
            <a:spAutoFit/>
          </a:bodyPr>
          <a:lstStyle/>
          <a:p>
            <a:pPr>
              <a:defRPr/>
            </a:pPr>
            <a:r>
              <a:rPr lang="en-US" sz="3600" b="1" dirty="0">
                <a:solidFill>
                  <a:prstClr val="white"/>
                </a:solidFill>
                <a:effectLst>
                  <a:glow rad="228600">
                    <a:schemeClr val="bg1"/>
                  </a:glow>
                  <a:outerShdw blurRad="38100" dist="38100" dir="2700000" algn="tl">
                    <a:srgbClr val="000000">
                      <a:alpha val="43137"/>
                    </a:srgbClr>
                  </a:outerShdw>
                </a:effectLst>
                <a:latin typeface="Arial" charset="0"/>
                <a:cs typeface="Arial" charset="0"/>
              </a:rPr>
              <a:t>3-4 m.</a:t>
            </a:r>
            <a:r>
              <a:rPr lang="en-US" sz="3600" b="1" dirty="0">
                <a:solidFill>
                  <a:prstClr val="white"/>
                </a:solidFill>
                <a:effectLst>
                  <a:glow rad="228600">
                    <a:schemeClr val="bg1"/>
                  </a:glow>
                  <a:outerShdw blurRad="38100" dist="38100" dir="2700000" algn="tl">
                    <a:srgbClr val="000000">
                      <a:alpha val="43137"/>
                    </a:srgbClr>
                  </a:outerShdw>
                </a:effectLst>
                <a:latin typeface="Arial" charset="0"/>
                <a:cs typeface="Arial" charset="0"/>
              </a:rPr>
              <a:t> high</a:t>
            </a:r>
            <a:endParaRPr lang="en-US" b="1" dirty="0">
              <a:effectLst>
                <a:glow rad="228600">
                  <a:schemeClr val="bg1"/>
                </a:glow>
                <a:outerShdw blurRad="38100" dist="38100" dir="2700000" algn="tl">
                  <a:srgbClr val="000000">
                    <a:alpha val="43137"/>
                  </a:srgbClr>
                </a:outerShdw>
              </a:effectLst>
              <a:latin typeface="Arial" charset="0"/>
              <a:cs typeface="Arial" charset="0"/>
            </a:endParaRPr>
          </a:p>
        </p:txBody>
      </p:sp>
      <p:cxnSp>
        <p:nvCxnSpPr>
          <p:cNvPr id="10" name="Straight Arrow Connector 9"/>
          <p:cNvCxnSpPr/>
          <p:nvPr/>
        </p:nvCxnSpPr>
        <p:spPr>
          <a:xfrm flipH="1">
            <a:off x="4432300" y="2514600"/>
            <a:ext cx="1627188" cy="0"/>
          </a:xfrm>
          <a:prstGeom prst="straightConnector1">
            <a:avLst/>
          </a:prstGeom>
          <a:ln w="38100">
            <a:solidFill>
              <a:srgbClr val="FFFFFF"/>
            </a:solidFill>
            <a:tailEnd type="arrow"/>
          </a:ln>
          <a:effectLst>
            <a:glow rad="228600">
              <a:schemeClr val="bg1"/>
            </a:glow>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697413" y="3702050"/>
            <a:ext cx="1474787" cy="0"/>
          </a:xfrm>
          <a:prstGeom prst="straightConnector1">
            <a:avLst/>
          </a:prstGeom>
          <a:ln w="38100">
            <a:solidFill>
              <a:srgbClr val="FFFFFF"/>
            </a:solidFill>
            <a:tailEnd type="arrow"/>
          </a:ln>
          <a:effectLst>
            <a:glow rad="228600">
              <a:schemeClr val="bg1"/>
            </a:glo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2235200" y="762000"/>
            <a:ext cx="3937000" cy="0"/>
          </a:xfrm>
          <a:prstGeom prst="straightConnector1">
            <a:avLst/>
          </a:prstGeom>
          <a:ln w="38100">
            <a:solidFill>
              <a:srgbClr val="FFFFFF"/>
            </a:solidFill>
            <a:tailEnd type="arrow"/>
          </a:ln>
          <a:effectLst>
            <a:glow rad="228600">
              <a:schemeClr val="bg1"/>
            </a:glow>
          </a:effectLst>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293919" y="609600"/>
            <a:ext cx="2100530" cy="1200329"/>
          </a:xfrm>
          <a:prstGeom prst="rect">
            <a:avLst/>
          </a:prstGeom>
        </p:spPr>
        <p:txBody>
          <a:bodyPr wrap="none">
            <a:spAutoFit/>
          </a:bodyPr>
          <a:lstStyle/>
          <a:p>
            <a:pPr>
              <a:defRPr/>
            </a:pPr>
            <a:r>
              <a:rPr lang="en-US" sz="3600" b="1" dirty="0">
                <a:solidFill>
                  <a:prstClr val="white"/>
                </a:solidFill>
                <a:effectLst>
                  <a:glow rad="228600">
                    <a:schemeClr val="bg1"/>
                  </a:glow>
                  <a:outerShdw blurRad="38100" dist="38100" dir="2700000" algn="tl">
                    <a:srgbClr val="000000">
                      <a:alpha val="43137"/>
                    </a:srgbClr>
                  </a:outerShdw>
                </a:effectLst>
                <a:latin typeface="Arial" charset="0"/>
                <a:cs typeface="Arial" charset="0"/>
              </a:rPr>
              <a:t>2</a:t>
            </a:r>
            <a:r>
              <a:rPr lang="en-US" sz="3600" b="1" baseline="30000" dirty="0">
                <a:solidFill>
                  <a:prstClr val="white"/>
                </a:solidFill>
                <a:effectLst>
                  <a:glow rad="228600">
                    <a:schemeClr val="bg1"/>
                  </a:glow>
                  <a:outerShdw blurRad="38100" dist="38100" dir="2700000" algn="tl">
                    <a:srgbClr val="000000">
                      <a:alpha val="43137"/>
                    </a:srgbClr>
                  </a:outerShdw>
                </a:effectLst>
                <a:latin typeface="Arial" charset="0"/>
                <a:cs typeface="Arial" charset="0"/>
              </a:rPr>
              <a:t>nd</a:t>
            </a:r>
            <a:r>
              <a:rPr lang="en-US" sz="3600" b="1" dirty="0">
                <a:solidFill>
                  <a:prstClr val="white"/>
                </a:solidFill>
                <a:effectLst>
                  <a:glow rad="228600">
                    <a:schemeClr val="bg1"/>
                  </a:glow>
                  <a:outerShdw blurRad="38100" dist="38100" dir="2700000" algn="tl">
                    <a:srgbClr val="000000">
                      <a:alpha val="43137"/>
                    </a:srgbClr>
                  </a:outerShdw>
                </a:effectLst>
                <a:latin typeface="Arial" charset="0"/>
                <a:cs typeface="Arial" charset="0"/>
              </a:rPr>
              <a:t> Brick </a:t>
            </a:r>
          </a:p>
          <a:p>
            <a:pPr>
              <a:defRPr/>
            </a:pPr>
            <a:r>
              <a:rPr lang="en-US" sz="3600" b="1" dirty="0">
                <a:solidFill>
                  <a:prstClr val="white"/>
                </a:solidFill>
                <a:effectLst>
                  <a:glow rad="228600">
                    <a:schemeClr val="bg1"/>
                  </a:glow>
                  <a:outerShdw blurRad="38100" dist="38100" dir="2700000" algn="tl">
                    <a:srgbClr val="000000">
                      <a:alpha val="43137"/>
                    </a:srgbClr>
                  </a:outerShdw>
                </a:effectLst>
                <a:latin typeface="Arial" charset="0"/>
                <a:cs typeface="Arial" charset="0"/>
              </a:rPr>
              <a:t>Rampart</a:t>
            </a:r>
            <a:endParaRPr lang="en-US" b="1" dirty="0">
              <a:effectLst>
                <a:glow rad="228600">
                  <a:schemeClr val="bg1"/>
                </a:glow>
                <a:outerShdw blurRad="38100" dist="38100" dir="2700000" algn="tl">
                  <a:srgbClr val="000000">
                    <a:alpha val="43137"/>
                  </a:srgbClr>
                </a:outerShdw>
              </a:effectLst>
              <a:latin typeface="Arial" charset="0"/>
              <a:cs typeface="Arial" charset="0"/>
            </a:endParaRPr>
          </a:p>
        </p:txBody>
      </p:sp>
      <p:sp>
        <p:nvSpPr>
          <p:cNvPr id="18" name="Rectangle 17"/>
          <p:cNvSpPr/>
          <p:nvPr/>
        </p:nvSpPr>
        <p:spPr>
          <a:xfrm>
            <a:off x="6293919" y="2222500"/>
            <a:ext cx="2621481" cy="1200329"/>
          </a:xfrm>
          <a:prstGeom prst="rect">
            <a:avLst/>
          </a:prstGeom>
        </p:spPr>
        <p:txBody>
          <a:bodyPr wrap="none">
            <a:spAutoFit/>
          </a:bodyPr>
          <a:lstStyle/>
          <a:p>
            <a:pPr>
              <a:defRPr/>
            </a:pPr>
            <a:r>
              <a:rPr lang="en-US" sz="3600" b="1" dirty="0">
                <a:solidFill>
                  <a:prstClr val="white"/>
                </a:solidFill>
                <a:effectLst>
                  <a:glow rad="228600">
                    <a:schemeClr val="bg1"/>
                  </a:glow>
                  <a:outerShdw blurRad="38100" dist="38100" dir="2700000" algn="tl">
                    <a:srgbClr val="000000">
                      <a:alpha val="43137"/>
                    </a:srgbClr>
                  </a:outerShdw>
                </a:effectLst>
                <a:latin typeface="Arial" charset="0"/>
                <a:cs typeface="Arial" charset="0"/>
              </a:rPr>
              <a:t>2 m. </a:t>
            </a:r>
            <a:r>
              <a:rPr lang="en-US" sz="3600" b="1" dirty="0">
                <a:solidFill>
                  <a:prstClr val="white"/>
                </a:solidFill>
                <a:effectLst>
                  <a:glow rad="228600">
                    <a:schemeClr val="bg1"/>
                  </a:glow>
                  <a:outerShdw blurRad="38100" dist="38100" dir="2700000" algn="tl">
                    <a:srgbClr val="000000">
                      <a:alpha val="43137"/>
                    </a:srgbClr>
                  </a:outerShdw>
                </a:effectLst>
                <a:latin typeface="Arial" charset="0"/>
                <a:cs typeface="Arial" charset="0"/>
              </a:rPr>
              <a:t>thick,</a:t>
            </a:r>
          </a:p>
          <a:p>
            <a:pPr>
              <a:defRPr/>
            </a:pPr>
            <a:r>
              <a:rPr lang="en-US" sz="3600" b="1" dirty="0">
                <a:solidFill>
                  <a:prstClr val="white"/>
                </a:solidFill>
                <a:effectLst>
                  <a:glow rad="228600">
                    <a:schemeClr val="bg1"/>
                  </a:glow>
                  <a:outerShdw blurRad="38100" dist="38100" dir="2700000" algn="tl">
                    <a:srgbClr val="000000">
                      <a:alpha val="43137"/>
                    </a:srgbClr>
                  </a:outerShdw>
                </a:effectLst>
                <a:latin typeface="Arial" charset="0"/>
                <a:cs typeface="Arial" charset="0"/>
              </a:rPr>
              <a:t>5-6 m. high</a:t>
            </a:r>
            <a:endParaRPr lang="en-US" b="1" dirty="0">
              <a:solidFill>
                <a:prstClr val="white"/>
              </a:solidFill>
              <a:effectLst>
                <a:glow rad="228600">
                  <a:schemeClr val="bg1"/>
                </a:glow>
                <a:outerShdw blurRad="38100" dist="38100" dir="2700000" algn="tl">
                  <a:srgbClr val="000000">
                    <a:alpha val="43137"/>
                  </a:srgbClr>
                </a:outerShdw>
              </a:effectLst>
              <a:latin typeface="Arial" charset="0"/>
              <a:cs typeface="Arial" charset="0"/>
            </a:endParaRPr>
          </a:p>
        </p:txBody>
      </p:sp>
      <p:cxnSp>
        <p:nvCxnSpPr>
          <p:cNvPr id="20" name="Straight Arrow Connector 19"/>
          <p:cNvCxnSpPr/>
          <p:nvPr/>
        </p:nvCxnSpPr>
        <p:spPr>
          <a:xfrm flipH="1">
            <a:off x="1066800" y="1447800"/>
            <a:ext cx="76200" cy="2273300"/>
          </a:xfrm>
          <a:prstGeom prst="straightConnector1">
            <a:avLst/>
          </a:prstGeom>
          <a:ln w="38100">
            <a:solidFill>
              <a:srgbClr val="FFFFFF"/>
            </a:solidFill>
            <a:headEnd type="arrow"/>
            <a:tailEnd type="arrow"/>
          </a:ln>
          <a:effectLst>
            <a:glow rad="228600">
              <a:schemeClr val="bg1"/>
            </a:glow>
          </a:effectLst>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287463" y="2292350"/>
            <a:ext cx="1365202" cy="646331"/>
          </a:xfrm>
          <a:prstGeom prst="rect">
            <a:avLst/>
          </a:prstGeom>
        </p:spPr>
        <p:txBody>
          <a:bodyPr wrap="none">
            <a:spAutoFit/>
          </a:bodyPr>
          <a:lstStyle/>
          <a:p>
            <a:pPr>
              <a:defRPr/>
            </a:pPr>
            <a:r>
              <a:rPr lang="en-US" sz="3600" b="1" dirty="0">
                <a:solidFill>
                  <a:prstClr val="white"/>
                </a:solidFill>
                <a:effectLst>
                  <a:glow rad="228600">
                    <a:schemeClr val="bg1"/>
                  </a:glow>
                  <a:outerShdw blurRad="38100" dist="38100" dir="2700000" algn="tl">
                    <a:srgbClr val="000000">
                      <a:alpha val="43137"/>
                    </a:srgbClr>
                  </a:outerShdw>
                </a:effectLst>
                <a:latin typeface="Arial" charset="0"/>
                <a:cs typeface="Arial" charset="0"/>
              </a:rPr>
              <a:t>15 m.</a:t>
            </a:r>
            <a:endParaRPr lang="en-US" b="1" dirty="0">
              <a:solidFill>
                <a:prstClr val="white"/>
              </a:solidFill>
              <a:effectLst>
                <a:glow rad="228600">
                  <a:schemeClr val="bg1"/>
                </a:glow>
                <a:outerShdw blurRad="38100" dist="38100" dir="2700000" algn="tl">
                  <a:srgbClr val="000000">
                    <a:alpha val="43137"/>
                  </a:srgbClr>
                </a:outerShdw>
              </a:effectLst>
              <a:latin typeface="Arial" charset="0"/>
              <a:cs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1"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barn(inVertical)">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8"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71600"/>
            <a:ext cx="9144000" cy="1154097"/>
          </a:xfrm>
        </p:spPr>
        <p:txBody>
          <a:bodyPr>
            <a:normAutofit/>
          </a:bodyPr>
          <a:lstStyle/>
          <a:p>
            <a:r>
              <a:rPr lang="en-US" sz="4400" dirty="0">
                <a:solidFill>
                  <a:srgbClr val="FFFFFF"/>
                </a:solidFill>
                <a:effectLst>
                  <a:outerShdw blurRad="38100" dist="38100" dir="2700000" algn="tl">
                    <a:srgbClr val="000000">
                      <a:alpha val="43137"/>
                    </a:srgbClr>
                  </a:outerShdw>
                </a:effectLst>
              </a:rPr>
              <a:t>1.	The Challenge		Joshua 5:13a</a:t>
            </a:r>
            <a:endParaRPr lang="en-US" sz="3600" dirty="0">
              <a:solidFill>
                <a:srgbClr val="FFFFFF"/>
              </a:solidFill>
            </a:endParaRPr>
          </a:p>
        </p:txBody>
      </p:sp>
      <p:sp>
        <p:nvSpPr>
          <p:cNvPr id="5" name="Rectangle 4"/>
          <p:cNvSpPr/>
          <p:nvPr/>
        </p:nvSpPr>
        <p:spPr>
          <a:xfrm>
            <a:off x="0" y="3240328"/>
            <a:ext cx="9144000" cy="769441"/>
          </a:xfrm>
          <a:prstGeom prst="rect">
            <a:avLst/>
          </a:prstGeom>
        </p:spPr>
        <p:txBody>
          <a:bodyPr wrap="square">
            <a:spAutoFit/>
          </a:bodyPr>
          <a:lstStyle/>
          <a:p>
            <a:r>
              <a:rPr lang="en-US" sz="4400" dirty="0">
                <a:solidFill>
                  <a:srgbClr val="FFFFFF"/>
                </a:solidFill>
                <a:effectLst>
                  <a:outerShdw blurRad="38100" dist="38100" dir="2700000" algn="tl">
                    <a:srgbClr val="000000">
                      <a:alpha val="43137"/>
                    </a:srgbClr>
                  </a:outerShdw>
                </a:effectLst>
                <a:ea typeface="+mj-ea"/>
                <a:cs typeface="+mj-cs"/>
              </a:rPr>
              <a:t>2.	The “Challenge”	Joshua 5:13b</a:t>
            </a:r>
            <a:endParaRPr lang="en-US" sz="1600" dirty="0">
              <a:solidFill>
                <a:srgbClr val="FFFFFF"/>
              </a:solidFill>
            </a:endParaRPr>
          </a:p>
        </p:txBody>
      </p:sp>
      <p:sp>
        <p:nvSpPr>
          <p:cNvPr id="8" name="Rectangle 7"/>
          <p:cNvSpPr/>
          <p:nvPr/>
        </p:nvSpPr>
        <p:spPr>
          <a:xfrm>
            <a:off x="0" y="4724400"/>
            <a:ext cx="9144000" cy="769441"/>
          </a:xfrm>
          <a:prstGeom prst="rect">
            <a:avLst/>
          </a:prstGeom>
        </p:spPr>
        <p:txBody>
          <a:bodyPr wrap="square">
            <a:spAutoFit/>
          </a:bodyPr>
          <a:lstStyle/>
          <a:p>
            <a:r>
              <a:rPr lang="en-US" sz="4400" dirty="0">
                <a:solidFill>
                  <a:srgbClr val="FFFFFF"/>
                </a:solidFill>
                <a:effectLst>
                  <a:outerShdw blurRad="38100" dist="38100" dir="2700000" algn="tl">
                    <a:srgbClr val="000000">
                      <a:alpha val="43137"/>
                    </a:srgbClr>
                  </a:outerShdw>
                </a:effectLst>
                <a:ea typeface="+mj-ea"/>
                <a:cs typeface="+mj-cs"/>
              </a:rPr>
              <a:t>3.	The Commander	Joshua 5:14a</a:t>
            </a:r>
            <a:endParaRPr lang="en-US" sz="1600" dirty="0">
              <a:solidFill>
                <a:srgbClr val="FFFFFF"/>
              </a:solidFill>
            </a:endParaRPr>
          </a:p>
        </p:txBody>
      </p:sp>
    </p:spTree>
    <p:extLst>
      <p:ext uri="{BB962C8B-B14F-4D97-AF65-F5344CB8AC3E}">
        <p14:creationId xmlns:p14="http://schemas.microsoft.com/office/powerpoint/2010/main" val="3538360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71600"/>
            <a:ext cx="9144000" cy="4876800"/>
          </a:xfrm>
        </p:spPr>
        <p:txBody>
          <a:bodyPr rtlCol="0">
            <a:normAutofit/>
          </a:bodyPr>
          <a:lstStyle/>
          <a:p>
            <a:pPr algn="ctr" eaLnBrk="1" fontAlgn="auto" hangingPunct="1">
              <a:spcAft>
                <a:spcPts val="0"/>
              </a:spcAft>
              <a:defRPr/>
            </a:pPr>
            <a:r>
              <a:rPr lang="en-US" sz="4400" dirty="0">
                <a:solidFill>
                  <a:srgbClr val="FFFFFF"/>
                </a:solidFill>
                <a:effectLst>
                  <a:outerShdw blurRad="38100" dist="38100" dir="2700000" algn="tl">
                    <a:srgbClr val="000000">
                      <a:alpha val="43137"/>
                    </a:srgbClr>
                  </a:outerShdw>
                </a:effectLst>
              </a:rPr>
              <a:t>So he answered and said to me: "This </a:t>
            </a:r>
            <a:r>
              <a:rPr lang="en-US" sz="4400" i="1" dirty="0">
                <a:solidFill>
                  <a:srgbClr val="FFFFFF"/>
                </a:solidFill>
                <a:effectLst>
                  <a:outerShdw blurRad="38100" dist="38100" dir="2700000" algn="tl">
                    <a:srgbClr val="000000">
                      <a:alpha val="43137"/>
                    </a:srgbClr>
                  </a:outerShdw>
                </a:effectLst>
              </a:rPr>
              <a:t>is </a:t>
            </a:r>
            <a:r>
              <a:rPr lang="en-US" sz="4400" dirty="0">
                <a:solidFill>
                  <a:srgbClr val="FFFFFF"/>
                </a:solidFill>
                <a:effectLst>
                  <a:outerShdw blurRad="38100" dist="38100" dir="2700000" algn="tl">
                    <a:srgbClr val="000000">
                      <a:alpha val="43137"/>
                    </a:srgbClr>
                  </a:outerShdw>
                </a:effectLst>
              </a:rPr>
              <a:t>the word of the L</a:t>
            </a:r>
            <a:r>
              <a:rPr lang="en-US" dirty="0">
                <a:solidFill>
                  <a:srgbClr val="FFFFFF"/>
                </a:solidFill>
                <a:effectLst>
                  <a:outerShdw blurRad="38100" dist="38100" dir="2700000" algn="tl">
                    <a:srgbClr val="000000">
                      <a:alpha val="43137"/>
                    </a:srgbClr>
                  </a:outerShdw>
                </a:effectLst>
              </a:rPr>
              <a:t>ORD</a:t>
            </a:r>
            <a:r>
              <a:rPr lang="en-US" sz="4400" dirty="0">
                <a:solidFill>
                  <a:srgbClr val="FFFFFF"/>
                </a:solidFill>
                <a:effectLst>
                  <a:outerShdw blurRad="38100" dist="38100" dir="2700000" algn="tl">
                    <a:srgbClr val="000000">
                      <a:alpha val="43137"/>
                    </a:srgbClr>
                  </a:outerShdw>
                </a:effectLst>
              </a:rPr>
              <a:t> to </a:t>
            </a:r>
            <a:r>
              <a:rPr lang="en-US" sz="4400" dirty="0" err="1">
                <a:solidFill>
                  <a:srgbClr val="FFFFFF"/>
                </a:solidFill>
                <a:effectLst>
                  <a:outerShdw blurRad="38100" dist="38100" dir="2700000" algn="tl">
                    <a:srgbClr val="000000">
                      <a:alpha val="43137"/>
                    </a:srgbClr>
                  </a:outerShdw>
                </a:effectLst>
              </a:rPr>
              <a:t>Zerubbabel</a:t>
            </a:r>
            <a:r>
              <a:rPr lang="en-US" sz="4400" dirty="0">
                <a:solidFill>
                  <a:srgbClr val="FFFFFF"/>
                </a:solidFill>
                <a:effectLst>
                  <a:outerShdw blurRad="38100" dist="38100" dir="2700000" algn="tl">
                    <a:srgbClr val="000000">
                      <a:alpha val="43137"/>
                    </a:srgbClr>
                  </a:outerShdw>
                </a:effectLst>
              </a:rPr>
              <a:t>: 'Not by might nor by power, but by My Spirit,' says the L</a:t>
            </a:r>
            <a:r>
              <a:rPr lang="en-US" dirty="0">
                <a:solidFill>
                  <a:srgbClr val="FFFFFF"/>
                </a:solidFill>
                <a:effectLst>
                  <a:outerShdw blurRad="38100" dist="38100" dir="2700000" algn="tl">
                    <a:srgbClr val="000000">
                      <a:alpha val="43137"/>
                    </a:srgbClr>
                  </a:outerShdw>
                </a:effectLst>
              </a:rPr>
              <a:t>ORD</a:t>
            </a:r>
            <a:r>
              <a:rPr lang="en-US" sz="4400" dirty="0">
                <a:solidFill>
                  <a:srgbClr val="FFFFFF"/>
                </a:solidFill>
                <a:effectLst>
                  <a:outerShdw blurRad="38100" dist="38100" dir="2700000" algn="tl">
                    <a:srgbClr val="000000">
                      <a:alpha val="43137"/>
                    </a:srgbClr>
                  </a:outerShdw>
                </a:effectLst>
              </a:rPr>
              <a:t> of hosts."</a:t>
            </a:r>
            <a:br>
              <a:rPr lang="en-US" sz="4400" dirty="0">
                <a:solidFill>
                  <a:srgbClr val="FFFFFF"/>
                </a:solidFill>
                <a:effectLst>
                  <a:outerShdw blurRad="38100" dist="38100" dir="2700000" algn="tl">
                    <a:srgbClr val="000000">
                      <a:alpha val="43137"/>
                    </a:srgbClr>
                  </a:outerShdw>
                </a:effectLst>
              </a:rPr>
            </a:br>
            <a:r>
              <a:rPr lang="en-US" sz="4400" dirty="0">
                <a:solidFill>
                  <a:srgbClr val="FFFFFF"/>
                </a:solidFill>
                <a:effectLst>
                  <a:outerShdw blurRad="38100" dist="38100" dir="2700000" algn="tl">
                    <a:srgbClr val="000000">
                      <a:alpha val="43137"/>
                    </a:srgbClr>
                  </a:outerShdw>
                </a:effectLst>
              </a:rPr>
              <a:t/>
            </a:r>
            <a:br>
              <a:rPr lang="en-US" sz="4400" dirty="0">
                <a:solidFill>
                  <a:srgbClr val="FFFFFF"/>
                </a:solidFill>
                <a:effectLst>
                  <a:outerShdw blurRad="38100" dist="38100" dir="2700000" algn="tl">
                    <a:srgbClr val="000000">
                      <a:alpha val="43137"/>
                    </a:srgbClr>
                  </a:outerShdw>
                </a:effectLst>
              </a:rPr>
            </a:br>
            <a:r>
              <a:rPr lang="en-US" sz="4400" dirty="0">
                <a:solidFill>
                  <a:srgbClr val="FFFFFF"/>
                </a:solidFill>
                <a:effectLst>
                  <a:outerShdw blurRad="38100" dist="38100" dir="2700000" algn="tl">
                    <a:srgbClr val="000000">
                      <a:alpha val="43137"/>
                    </a:srgbClr>
                  </a:outerShdw>
                </a:effectLst>
              </a:rPr>
              <a:t>Zechariah 4:6</a:t>
            </a:r>
            <a:endParaRPr lang="en-US" sz="3600" dirty="0">
              <a:solidFill>
                <a:srgbClr val="FFFFFF"/>
              </a:solidFill>
              <a:effectLst>
                <a:outerShdw blurRad="38100" dist="38100" dir="2700000" algn="tl">
                  <a:srgbClr val="000000">
                    <a:alpha val="43137"/>
                  </a:srgbClr>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6477000"/>
          </a:xfrm>
        </p:spPr>
        <p:txBody>
          <a:bodyPr rtlCol="0">
            <a:noAutofit/>
          </a:bodyPr>
          <a:lstStyle/>
          <a:p>
            <a:pPr algn="ctr" eaLnBrk="1" fontAlgn="auto" hangingPunct="1">
              <a:spcAft>
                <a:spcPts val="0"/>
              </a:spcAft>
              <a:defRPr/>
            </a:pPr>
            <a:r>
              <a:rPr lang="en-US" sz="3600" b="1" baseline="30000" dirty="0">
                <a:solidFill>
                  <a:srgbClr val="FFFFFF"/>
                </a:solidFill>
                <a:effectLst>
                  <a:outerShdw blurRad="38100" dist="38100" dir="2700000" algn="tl">
                    <a:srgbClr val="000000">
                      <a:alpha val="43137"/>
                    </a:srgbClr>
                  </a:outerShdw>
                </a:effectLst>
              </a:rPr>
              <a:t>3</a:t>
            </a:r>
            <a:r>
              <a:rPr lang="en-US" sz="3600" b="1" dirty="0">
                <a:solidFill>
                  <a:srgbClr val="FFFFFF"/>
                </a:solidFill>
                <a:effectLst>
                  <a:outerShdw blurRad="38100" dist="38100" dir="2700000" algn="tl">
                    <a:srgbClr val="000000">
                      <a:alpha val="43137"/>
                    </a:srgbClr>
                  </a:outerShdw>
                </a:effectLst>
              </a:rPr>
              <a:t>For though we walk in the flesh, we do not war according to the flesh.</a:t>
            </a:r>
            <a:br>
              <a:rPr lang="en-US" sz="3600" b="1" dirty="0">
                <a:solidFill>
                  <a:srgbClr val="FFFFFF"/>
                </a:solidFill>
                <a:effectLst>
                  <a:outerShdw blurRad="38100" dist="38100" dir="2700000" algn="tl">
                    <a:srgbClr val="000000">
                      <a:alpha val="43137"/>
                    </a:srgbClr>
                  </a:outerShdw>
                </a:effectLst>
              </a:rPr>
            </a:br>
            <a:r>
              <a:rPr lang="en-US" sz="3600" b="1" dirty="0">
                <a:solidFill>
                  <a:srgbClr val="FFFFFF"/>
                </a:solidFill>
                <a:effectLst>
                  <a:outerShdw blurRad="38100" dist="38100" dir="2700000" algn="tl">
                    <a:srgbClr val="000000">
                      <a:alpha val="43137"/>
                    </a:srgbClr>
                  </a:outerShdw>
                </a:effectLst>
              </a:rPr>
              <a:t> </a:t>
            </a:r>
            <a:r>
              <a:rPr lang="en-US" sz="3600" b="1" baseline="30000" dirty="0">
                <a:solidFill>
                  <a:srgbClr val="FFFFFF"/>
                </a:solidFill>
                <a:effectLst>
                  <a:outerShdw blurRad="38100" dist="38100" dir="2700000" algn="tl">
                    <a:srgbClr val="000000">
                      <a:alpha val="43137"/>
                    </a:srgbClr>
                  </a:outerShdw>
                </a:effectLst>
              </a:rPr>
              <a:t>4</a:t>
            </a:r>
            <a:r>
              <a:rPr lang="en-US" sz="3600" b="1" dirty="0">
                <a:solidFill>
                  <a:srgbClr val="FFFFFF"/>
                </a:solidFill>
                <a:effectLst>
                  <a:outerShdw blurRad="38100" dist="38100" dir="2700000" algn="tl">
                    <a:srgbClr val="000000">
                      <a:alpha val="43137"/>
                    </a:srgbClr>
                  </a:outerShdw>
                </a:effectLst>
              </a:rPr>
              <a:t>For the weapons of our warfare </a:t>
            </a:r>
            <a:r>
              <a:rPr lang="en-US" sz="3600" b="1" i="1" dirty="0">
                <a:solidFill>
                  <a:srgbClr val="FFFFFF"/>
                </a:solidFill>
                <a:effectLst>
                  <a:outerShdw blurRad="38100" dist="38100" dir="2700000" algn="tl">
                    <a:srgbClr val="000000">
                      <a:alpha val="43137"/>
                    </a:srgbClr>
                  </a:outerShdw>
                </a:effectLst>
              </a:rPr>
              <a:t>are </a:t>
            </a:r>
            <a:r>
              <a:rPr lang="en-US" sz="3600" b="1" dirty="0">
                <a:solidFill>
                  <a:srgbClr val="FFFFFF"/>
                </a:solidFill>
                <a:effectLst>
                  <a:outerShdw blurRad="38100" dist="38100" dir="2700000" algn="tl">
                    <a:srgbClr val="000000">
                      <a:alpha val="43137"/>
                    </a:srgbClr>
                  </a:outerShdw>
                </a:effectLst>
              </a:rPr>
              <a:t>not carnal but mighty in God for pulling down strongholds,</a:t>
            </a:r>
            <a:br>
              <a:rPr lang="en-US" sz="3600" b="1" dirty="0">
                <a:solidFill>
                  <a:srgbClr val="FFFFFF"/>
                </a:solidFill>
                <a:effectLst>
                  <a:outerShdw blurRad="38100" dist="38100" dir="2700000" algn="tl">
                    <a:srgbClr val="000000">
                      <a:alpha val="43137"/>
                    </a:srgbClr>
                  </a:outerShdw>
                </a:effectLst>
              </a:rPr>
            </a:br>
            <a:r>
              <a:rPr lang="en-US" sz="3600" b="1" dirty="0">
                <a:solidFill>
                  <a:srgbClr val="FFFFFF"/>
                </a:solidFill>
                <a:effectLst>
                  <a:outerShdw blurRad="38100" dist="38100" dir="2700000" algn="tl">
                    <a:srgbClr val="000000">
                      <a:alpha val="43137"/>
                    </a:srgbClr>
                  </a:outerShdw>
                </a:effectLst>
              </a:rPr>
              <a:t> </a:t>
            </a:r>
            <a:r>
              <a:rPr lang="en-US" sz="3600" b="1" baseline="30000" dirty="0">
                <a:solidFill>
                  <a:srgbClr val="FFFFFF"/>
                </a:solidFill>
                <a:effectLst>
                  <a:outerShdw blurRad="38100" dist="38100" dir="2700000" algn="tl">
                    <a:srgbClr val="000000">
                      <a:alpha val="43137"/>
                    </a:srgbClr>
                  </a:outerShdw>
                </a:effectLst>
              </a:rPr>
              <a:t>5</a:t>
            </a:r>
            <a:r>
              <a:rPr lang="en-US" sz="3600" b="1" dirty="0">
                <a:solidFill>
                  <a:srgbClr val="FFFFFF"/>
                </a:solidFill>
                <a:effectLst>
                  <a:outerShdw blurRad="38100" dist="38100" dir="2700000" algn="tl">
                    <a:srgbClr val="000000">
                      <a:alpha val="43137"/>
                    </a:srgbClr>
                  </a:outerShdw>
                </a:effectLst>
              </a:rPr>
              <a:t>casting down arguments and every high thing that exalts itself against the knowledge of God, bringing every thought into captivity to the obedience of Christ.</a:t>
            </a:r>
            <a:br>
              <a:rPr lang="en-US" sz="3600" b="1" dirty="0">
                <a:solidFill>
                  <a:srgbClr val="FFFFFF"/>
                </a:solidFill>
                <a:effectLst>
                  <a:outerShdw blurRad="38100" dist="38100" dir="2700000" algn="tl">
                    <a:srgbClr val="000000">
                      <a:alpha val="43137"/>
                    </a:srgbClr>
                  </a:outerShdw>
                </a:effectLst>
              </a:rPr>
            </a:br>
            <a:r>
              <a:rPr lang="en-US" sz="3600" b="1" dirty="0">
                <a:solidFill>
                  <a:srgbClr val="FFFFFF"/>
                </a:solidFill>
                <a:effectLst>
                  <a:outerShdw blurRad="38100" dist="38100" dir="2700000" algn="tl">
                    <a:srgbClr val="000000">
                      <a:alpha val="43137"/>
                    </a:srgbClr>
                  </a:outerShdw>
                </a:effectLst>
              </a:rPr>
              <a:t>2 Cor 4:3-5</a:t>
            </a:r>
            <a:endParaRPr lang="en-US" sz="2800" b="1" dirty="0">
              <a:solidFill>
                <a:srgbClr val="FFFFFF"/>
              </a:solidFill>
              <a:effectLst>
                <a:outerShdw blurRad="38100" dist="38100" dir="2700000" algn="tl">
                  <a:srgbClr val="000000">
                    <a:alpha val="43137"/>
                  </a:srgbClr>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629400"/>
          </a:xfrm>
        </p:spPr>
        <p:txBody>
          <a:bodyPr rtlCol="0" anchor="t">
            <a:normAutofit/>
          </a:bodyPr>
          <a:lstStyle/>
          <a:p>
            <a:pPr eaLnBrk="1" fontAlgn="auto" hangingPunct="1">
              <a:spcAft>
                <a:spcPts val="0"/>
              </a:spcAft>
              <a:defRPr/>
            </a:pPr>
            <a:r>
              <a:rPr lang="en-US" sz="3200" b="1" dirty="0">
                <a:solidFill>
                  <a:srgbClr val="FFFFFF"/>
                </a:solidFill>
                <a:effectLst>
                  <a:outerShdw blurRad="38100" dist="38100" dir="2700000" algn="tl">
                    <a:srgbClr val="000000">
                      <a:alpha val="43137"/>
                    </a:srgbClr>
                  </a:outerShdw>
                </a:effectLst>
              </a:rPr>
              <a:t>Both read the same Bible and pray to the same God, and each invokes His aid against the other. It may seem strange that any men should dare to ask a just God's assistance in wringing their bread from the sweat of other men's faces, but let us judge not, that we be not judged. The prayers of both could not be answered. That of neither has been answered fully. The Almighty has His own purposes. </a:t>
            </a:r>
            <a:r>
              <a:rPr lang="en-US" sz="2800" b="1" dirty="0">
                <a:solidFill>
                  <a:srgbClr val="FFFFFF"/>
                </a:solidFill>
                <a:effectLst>
                  <a:outerShdw blurRad="38100" dist="38100" dir="2700000" algn="tl">
                    <a:srgbClr val="000000">
                      <a:alpha val="43137"/>
                    </a:srgbClr>
                  </a:outerShdw>
                </a:effectLst>
              </a:rPr>
              <a:t/>
            </a:r>
            <a:br>
              <a:rPr lang="en-US" sz="2800" b="1" dirty="0">
                <a:solidFill>
                  <a:srgbClr val="FFFFFF"/>
                </a:solidFill>
                <a:effectLst>
                  <a:outerShdw blurRad="38100" dist="38100" dir="2700000" algn="tl">
                    <a:srgbClr val="000000">
                      <a:alpha val="43137"/>
                    </a:srgbClr>
                  </a:outerShdw>
                </a:effectLst>
              </a:rPr>
            </a:br>
            <a:r>
              <a:rPr lang="en-US" sz="2800" b="1" dirty="0">
                <a:solidFill>
                  <a:srgbClr val="FFFFFF"/>
                </a:solidFill>
                <a:effectLst>
                  <a:outerShdw blurRad="38100" dist="38100" dir="2700000" algn="tl">
                    <a:srgbClr val="000000">
                      <a:alpha val="43137"/>
                    </a:srgbClr>
                  </a:outerShdw>
                </a:effectLst>
              </a:rPr>
              <a:t/>
            </a:r>
            <a:br>
              <a:rPr lang="en-US" sz="2800" b="1" dirty="0">
                <a:solidFill>
                  <a:srgbClr val="FFFFFF"/>
                </a:solidFill>
                <a:effectLst>
                  <a:outerShdw blurRad="38100" dist="38100" dir="2700000" algn="tl">
                    <a:srgbClr val="000000">
                      <a:alpha val="43137"/>
                    </a:srgbClr>
                  </a:outerShdw>
                </a:effectLst>
              </a:rPr>
            </a:br>
            <a:r>
              <a:rPr lang="en-US" sz="2800" b="1" dirty="0">
                <a:solidFill>
                  <a:srgbClr val="FFFFFF"/>
                </a:solidFill>
                <a:effectLst>
                  <a:outerShdw blurRad="38100" dist="38100" dir="2700000" algn="tl">
                    <a:srgbClr val="000000">
                      <a:alpha val="43137"/>
                    </a:srgbClr>
                  </a:outerShdw>
                </a:effectLst>
              </a:rPr>
              <a:t>—Abraham Lincoln, second inaugural address, 1865</a:t>
            </a:r>
            <a:endParaRPr lang="en-US" sz="2400" b="1" dirty="0">
              <a:solidFill>
                <a:srgbClr val="FFFFFF"/>
              </a:solidFill>
              <a:effectLst>
                <a:outerShdw blurRad="38100" dist="38100" dir="2700000" algn="tl">
                  <a:srgbClr val="000000">
                    <a:alpha val="43137"/>
                  </a:srgbClr>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839200" cy="6400800"/>
          </a:xfrm>
        </p:spPr>
        <p:txBody>
          <a:bodyPr rtlCol="0" anchor="ctr">
            <a:normAutofit/>
          </a:bodyPr>
          <a:lstStyle/>
          <a:p>
            <a:pPr eaLnBrk="1" fontAlgn="auto" hangingPunct="1">
              <a:spcAft>
                <a:spcPts val="0"/>
              </a:spcAft>
              <a:defRPr/>
            </a:pPr>
            <a:r>
              <a:rPr lang="en-US" sz="3600" b="1" baseline="30000" dirty="0">
                <a:solidFill>
                  <a:srgbClr val="FFFFFF"/>
                </a:solidFill>
                <a:effectLst>
                  <a:outerShdw blurRad="38100" dist="38100" dir="2700000" algn="tl">
                    <a:srgbClr val="000000">
                      <a:alpha val="43137"/>
                    </a:srgbClr>
                  </a:outerShdw>
                </a:effectLst>
              </a:rPr>
              <a:t>12</a:t>
            </a:r>
            <a:r>
              <a:rPr lang="en-US" sz="3600" b="1" dirty="0">
                <a:solidFill>
                  <a:srgbClr val="FFFFFF"/>
                </a:solidFill>
                <a:effectLst>
                  <a:outerShdw blurRad="38100" dist="38100" dir="2700000" algn="tl">
                    <a:srgbClr val="000000">
                      <a:alpha val="43137"/>
                    </a:srgbClr>
                  </a:outerShdw>
                </a:effectLst>
              </a:rPr>
              <a:t>Now I say this, that each of you says, "I am of Paul," or "I am of Apollos," or "I am of </a:t>
            </a:r>
            <a:r>
              <a:rPr lang="en-US" sz="3600" b="1" dirty="0" err="1">
                <a:solidFill>
                  <a:srgbClr val="FFFFFF"/>
                </a:solidFill>
                <a:effectLst>
                  <a:outerShdw blurRad="38100" dist="38100" dir="2700000" algn="tl">
                    <a:srgbClr val="000000">
                      <a:alpha val="43137"/>
                    </a:srgbClr>
                  </a:outerShdw>
                </a:effectLst>
              </a:rPr>
              <a:t>Cephas</a:t>
            </a:r>
            <a:r>
              <a:rPr lang="en-US" sz="3600" b="1" dirty="0">
                <a:solidFill>
                  <a:srgbClr val="FFFFFF"/>
                </a:solidFill>
                <a:effectLst>
                  <a:outerShdw blurRad="38100" dist="38100" dir="2700000" algn="tl">
                    <a:srgbClr val="000000">
                      <a:alpha val="43137"/>
                    </a:srgbClr>
                  </a:outerShdw>
                </a:effectLst>
              </a:rPr>
              <a:t>," or "I am of Christ."</a:t>
            </a:r>
            <a:br>
              <a:rPr lang="en-US" sz="3600" b="1" dirty="0">
                <a:solidFill>
                  <a:srgbClr val="FFFFFF"/>
                </a:solidFill>
                <a:effectLst>
                  <a:outerShdw blurRad="38100" dist="38100" dir="2700000" algn="tl">
                    <a:srgbClr val="000000">
                      <a:alpha val="43137"/>
                    </a:srgbClr>
                  </a:outerShdw>
                </a:effectLst>
              </a:rPr>
            </a:br>
            <a:r>
              <a:rPr lang="en-US" sz="3600" b="1" dirty="0">
                <a:solidFill>
                  <a:srgbClr val="FFFFFF"/>
                </a:solidFill>
                <a:effectLst>
                  <a:outerShdw blurRad="38100" dist="38100" dir="2700000" algn="tl">
                    <a:srgbClr val="000000">
                      <a:alpha val="43137"/>
                    </a:srgbClr>
                  </a:outerShdw>
                </a:effectLst>
              </a:rPr>
              <a:t> </a:t>
            </a:r>
            <a:r>
              <a:rPr lang="en-US" sz="3600" b="1" baseline="30000" dirty="0">
                <a:solidFill>
                  <a:srgbClr val="FFFFFF"/>
                </a:solidFill>
                <a:effectLst>
                  <a:outerShdw blurRad="38100" dist="38100" dir="2700000" algn="tl">
                    <a:srgbClr val="000000">
                      <a:alpha val="43137"/>
                    </a:srgbClr>
                  </a:outerShdw>
                </a:effectLst>
              </a:rPr>
              <a:t>13</a:t>
            </a:r>
            <a:r>
              <a:rPr lang="en-US" sz="3600" b="1" dirty="0">
                <a:solidFill>
                  <a:srgbClr val="FFFFFF"/>
                </a:solidFill>
                <a:effectLst>
                  <a:outerShdw blurRad="38100" dist="38100" dir="2700000" algn="tl">
                    <a:srgbClr val="000000">
                      <a:alpha val="43137"/>
                    </a:srgbClr>
                  </a:outerShdw>
                </a:effectLst>
              </a:rPr>
              <a:t>Is Christ divided? Was Paul crucified for you? Or were you baptized in the name of Paul?</a:t>
            </a:r>
            <a:br>
              <a:rPr lang="en-US" sz="3600" b="1" dirty="0">
                <a:solidFill>
                  <a:srgbClr val="FFFFFF"/>
                </a:solidFill>
                <a:effectLst>
                  <a:outerShdw blurRad="38100" dist="38100" dir="2700000" algn="tl">
                    <a:srgbClr val="000000">
                      <a:alpha val="43137"/>
                    </a:srgbClr>
                  </a:outerShdw>
                </a:effectLst>
              </a:rPr>
            </a:br>
            <a:r>
              <a:rPr lang="en-US" sz="3600" b="1" dirty="0">
                <a:solidFill>
                  <a:srgbClr val="FFFFFF"/>
                </a:solidFill>
                <a:effectLst>
                  <a:outerShdw blurRad="38100" dist="38100" dir="2700000" algn="tl">
                    <a:srgbClr val="000000">
                      <a:alpha val="43137"/>
                    </a:srgbClr>
                  </a:outerShdw>
                </a:effectLst>
              </a:rPr>
              <a:t/>
            </a:r>
            <a:br>
              <a:rPr lang="en-US" sz="3600" b="1" dirty="0">
                <a:solidFill>
                  <a:srgbClr val="FFFFFF"/>
                </a:solidFill>
                <a:effectLst>
                  <a:outerShdw blurRad="38100" dist="38100" dir="2700000" algn="tl">
                    <a:srgbClr val="000000">
                      <a:alpha val="43137"/>
                    </a:srgbClr>
                  </a:outerShdw>
                </a:effectLst>
              </a:rPr>
            </a:br>
            <a:r>
              <a:rPr lang="en-US" sz="3600" b="1" dirty="0">
                <a:solidFill>
                  <a:srgbClr val="FFFFFF"/>
                </a:solidFill>
                <a:effectLst>
                  <a:outerShdw blurRad="38100" dist="38100" dir="2700000" algn="tl">
                    <a:srgbClr val="000000">
                      <a:alpha val="43137"/>
                    </a:srgbClr>
                  </a:outerShdw>
                </a:effectLst>
              </a:rPr>
              <a:t>	1 Corinthians 1:12-13</a:t>
            </a:r>
            <a:endParaRPr lang="en-US" sz="2400" b="1" dirty="0">
              <a:solidFill>
                <a:srgbClr val="FFFFFF"/>
              </a:solidFill>
              <a:effectLst>
                <a:outerShdw blurRad="38100" dist="38100" dir="2700000" algn="tl">
                  <a:srgbClr val="000000">
                    <a:alpha val="43137"/>
                  </a:srgbClr>
                </a:outerShdw>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3" y="457200"/>
            <a:ext cx="9144000" cy="2286000"/>
          </a:xfrm>
        </p:spPr>
        <p:txBody>
          <a:bodyPr rtlCol="0">
            <a:normAutofit fontScale="90000"/>
          </a:bodyPr>
          <a:lstStyle/>
          <a:p>
            <a:pPr eaLnBrk="1" fontAlgn="auto" hangingPunct="1">
              <a:spcAft>
                <a:spcPts val="0"/>
              </a:spcAft>
              <a:defRPr/>
            </a:pPr>
            <a:r>
              <a:rPr lang="en-US" b="1" dirty="0">
                <a:solidFill>
                  <a:srgbClr val="FFFFFF"/>
                </a:solidFill>
                <a:effectLst>
                  <a:outerShdw blurRad="38100" dist="38100" dir="2700000" algn="tl">
                    <a:srgbClr val="000000">
                      <a:alpha val="43137"/>
                    </a:srgbClr>
                  </a:outerShdw>
                </a:effectLst>
                <a:cs typeface="Arial" pitchFamily="34" charset="0"/>
              </a:rPr>
              <a:t>2 Kings 6:8-17</a:t>
            </a:r>
            <a:r>
              <a:rPr lang="en-US" b="1" dirty="0">
                <a:solidFill>
                  <a:srgbClr val="FFFFFF"/>
                </a:solidFill>
                <a:effectLst>
                  <a:outerShdw blurRad="38100" dist="38100" dir="2700000" algn="tl">
                    <a:srgbClr val="000000">
                      <a:alpha val="43137"/>
                    </a:srgbClr>
                  </a:outerShdw>
                </a:effectLst>
              </a:rPr>
              <a:t/>
            </a:r>
            <a:br>
              <a:rPr lang="en-US" b="1" dirty="0">
                <a:solidFill>
                  <a:srgbClr val="FFFFFF"/>
                </a:solidFill>
                <a:effectLst>
                  <a:outerShdw blurRad="38100" dist="38100" dir="2700000" algn="tl">
                    <a:srgbClr val="000000">
                      <a:alpha val="43137"/>
                    </a:srgbClr>
                  </a:outerShdw>
                </a:effectLst>
              </a:rPr>
            </a:br>
            <a:r>
              <a:rPr lang="en-US" b="1" dirty="0">
                <a:solidFill>
                  <a:srgbClr val="FFFFFF"/>
                </a:solidFill>
                <a:effectLst>
                  <a:outerShdw blurRad="38100" dist="38100" dir="2700000" algn="tl">
                    <a:srgbClr val="000000">
                      <a:alpha val="43137"/>
                    </a:srgbClr>
                  </a:outerShdw>
                </a:effectLst>
              </a:rPr>
              <a:t/>
            </a:r>
            <a:br>
              <a:rPr lang="en-US" b="1" dirty="0">
                <a:solidFill>
                  <a:srgbClr val="FFFFFF"/>
                </a:solidFill>
                <a:effectLst>
                  <a:outerShdw blurRad="38100" dist="38100" dir="2700000" algn="tl">
                    <a:srgbClr val="000000">
                      <a:alpha val="43137"/>
                    </a:srgbClr>
                  </a:outerShdw>
                </a:effectLst>
              </a:rPr>
            </a:br>
            <a:r>
              <a:rPr lang="en-US" b="1" dirty="0">
                <a:solidFill>
                  <a:srgbClr val="FFFFFF"/>
                </a:solidFill>
                <a:effectLst>
                  <a:outerShdw blurRad="38100" dist="38100" dir="2700000" algn="tl">
                    <a:srgbClr val="000000">
                      <a:alpha val="43137"/>
                    </a:srgbClr>
                  </a:outerShdw>
                </a:effectLst>
              </a:rPr>
              <a:t/>
            </a:r>
            <a:br>
              <a:rPr lang="en-US" b="1" dirty="0">
                <a:solidFill>
                  <a:srgbClr val="FFFFFF"/>
                </a:solidFill>
                <a:effectLst>
                  <a:outerShdw blurRad="38100" dist="38100" dir="2700000" algn="tl">
                    <a:srgbClr val="000000">
                      <a:alpha val="43137"/>
                    </a:srgbClr>
                  </a:outerShdw>
                </a:effectLst>
              </a:rPr>
            </a:br>
            <a:endParaRPr lang="en-US" sz="2800" b="1" dirty="0">
              <a:solidFill>
                <a:srgbClr val="FFFFFF"/>
              </a:solidFill>
              <a:effectLst>
                <a:outerShdw blurRad="38100" dist="38100" dir="2700000" algn="tl">
                  <a:srgbClr val="000000">
                    <a:alpha val="43137"/>
                  </a:srgbClr>
                </a:outerShdw>
              </a:effectLst>
            </a:endParaRPr>
          </a:p>
        </p:txBody>
      </p:sp>
      <p:sp>
        <p:nvSpPr>
          <p:cNvPr id="4" name="Rectangle 3"/>
          <p:cNvSpPr/>
          <p:nvPr/>
        </p:nvSpPr>
        <p:spPr>
          <a:xfrm>
            <a:off x="0" y="3124200"/>
            <a:ext cx="4572000" cy="708025"/>
          </a:xfrm>
          <a:prstGeom prst="rect">
            <a:avLst/>
          </a:prstGeom>
        </p:spPr>
        <p:txBody>
          <a:bodyPr>
            <a:spAutoFit/>
          </a:bodyPr>
          <a:lstStyle/>
          <a:p>
            <a:pPr>
              <a:defRPr/>
            </a:pPr>
            <a:r>
              <a:rPr lang="en-US" sz="4000" b="1" dirty="0">
                <a:solidFill>
                  <a:srgbClr val="FFFFFF"/>
                </a:solidFill>
                <a:effectLst>
                  <a:outerShdw blurRad="38100" dist="38100" dir="2700000" algn="tl">
                    <a:srgbClr val="000000">
                      <a:alpha val="43137"/>
                    </a:srgbClr>
                  </a:outerShdw>
                </a:effectLst>
                <a:latin typeface="Arial"/>
                <a:ea typeface="+mj-ea"/>
                <a:cs typeface="+mj-cs"/>
              </a:rPr>
              <a:t>Matthew 26:51-53</a:t>
            </a:r>
            <a:endParaRPr lang="en-US" b="1" dirty="0">
              <a:solidFill>
                <a:srgbClr val="FFFFFF"/>
              </a:solidFill>
              <a:latin typeface="Arial" charset="0"/>
              <a:cs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April24, 2011 Acts 17, Rez on Trial</Template>
  <TotalTime>7610</TotalTime>
  <Words>308</Words>
  <Application>Microsoft Macintosh PowerPoint</Application>
  <PresentationFormat>On-screen Show (4:3)</PresentationFormat>
  <Paragraphs>31</Paragraphs>
  <Slides>14</Slides>
  <Notes>2</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Perspective</vt:lpstr>
      <vt:lpstr>Orbit</vt:lpstr>
      <vt:lpstr>Master and Commander</vt:lpstr>
      <vt:lpstr>PowerPoint Presentation</vt:lpstr>
      <vt:lpstr>PowerPoint Presentation</vt:lpstr>
      <vt:lpstr>1. The Challenge  Joshua 5:13a</vt:lpstr>
      <vt:lpstr>So he answered and said to me: "This is the word of the LORD to Zerubbabel: 'Not by might nor by power, but by My Spirit,' says the LORD of hosts."  Zechariah 4:6</vt:lpstr>
      <vt:lpstr>3For though we walk in the flesh, we do not war according to the flesh.  4For the weapons of our warfare are not carnal but mighty in God for pulling down strongholds,  5casting down arguments and every high thing that exalts itself against the knowledge of God, bringing every thought into captivity to the obedience of Christ. 2 Cor 4:3-5</vt:lpstr>
      <vt:lpstr>Both read the same Bible and pray to the same God, and each invokes His aid against the other. It may seem strange that any men should dare to ask a just God's assistance in wringing their bread from the sweat of other men's faces, but let us judge not, that we be not judged. The prayers of both could not be answered. That of neither has been answered fully. The Almighty has His own purposes.   —Abraham Lincoln, second inaugural address, 1865</vt:lpstr>
      <vt:lpstr>12Now I say this, that each of you says, "I am of Paul," or "I am of Apollos," or "I am of Cephas," or "I am of Christ."  13Is Christ divided? Was Paul crucified for you? Or were you baptized in the name of Paul?   1 Corinthians 1:12-13</vt:lpstr>
      <vt:lpstr>2 Kings 6:8-17   </vt:lpstr>
      <vt:lpstr>4. The Command     Joshua 5:14b-15</vt:lpstr>
      <vt:lpstr>Responding to the Word of God</vt:lpstr>
      <vt:lpstr>Master and Commander</vt:lpstr>
      <vt:lpstr>Black</vt:lpstr>
      <vt:lpstr>OT Preaching link at BibleStudyDownloads.org</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Gordon Penfold</dc:creator>
  <cp:lastModifiedBy>Rick Griffith</cp:lastModifiedBy>
  <cp:revision>36</cp:revision>
  <dcterms:created xsi:type="dcterms:W3CDTF">2011-08-18T22:48:26Z</dcterms:created>
  <dcterms:modified xsi:type="dcterms:W3CDTF">2017-04-23T08:57:23Z</dcterms:modified>
</cp:coreProperties>
</file>